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FF8B-67E3-AE31-7181-CE37705D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FFE41-5556-F0D7-BE9C-B445BD7E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D4F77-AC38-E3D6-A457-C100B48C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236CF-C16D-EA97-7EBF-F7E4604E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36733-4CF1-0540-84DF-83A27377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93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4D7E-774B-E601-66AA-E217375B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A128E-04EB-EFFD-661B-C254825E1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77236-4C9F-F575-6EF8-945412C3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393E1-7B38-12E4-B320-677EB321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54E4-97CD-245C-5DEB-2C4AB18B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89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FC5BF-5C0A-F568-1ECD-AB6123E5A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C54C9-128A-7E51-A0E8-2347DDCA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542FF-4584-4C8F-4F4D-F40C9CA8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60BD-EED4-0AE8-CF30-86BC55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D7229-FCD9-81FD-924B-02645076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06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41E6-F184-B5A6-6012-DC62BEE9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DB457-67D4-7172-E4AB-8A2A1991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F1D83-0EC7-7868-9776-9E3FF761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ABF3-2D9C-FEC2-DA17-DCDA5513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C788-0AC9-1DC7-4F8E-D91D8247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566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0460-5AD9-7E13-EC69-2269B423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97B2E-EE61-E898-4A21-961368EE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5526E-9F9D-8F5A-99ED-BE1B48D8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389B9-AF6D-93B4-A062-9EDBD994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BEC0-660C-CF20-3BFF-A7710521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81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7AED-1261-B5C1-C86E-A3ABDBA1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CCEB-0C8B-1258-3BEF-FB49F836C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91C3F-ED70-C749-96A0-7DB148E8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E030B-FFED-0224-A819-AB39D855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0E67C-B403-59BD-E845-02A5FD10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80809-0960-7DF3-18DA-20F2B2FA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75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EE4F-E2A8-0759-6EC2-3986A470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082C4-AFE8-01EF-CA2E-CD3FB4E02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789D8-B91F-4FFE-B125-8A8424DE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C4489-6FAB-D656-3C38-6C331F5A7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F1642-50A2-8EAC-0388-DF6052A86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4546B-6E4F-6407-69A6-B984F1A4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F15C4-A45A-E7F8-DBB6-C000EFD4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11792-4F41-40BE-D82A-51D3C684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08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CF3B-8350-B35A-4BF3-D95478A6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E5A1B-12C7-943D-DB85-434F7095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08512-4A35-A2A1-2653-76390C88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385B4-CEFE-7107-716F-CBACF36E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0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BC8F9-8543-E6ED-426A-CAA77832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FFB1B-1B21-71BC-ED47-AE2B3E88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1731D-E9BD-761E-5ECB-2E78D346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83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3B52-4BEE-DE6F-C85B-4C01A051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5BB6-6BD1-6382-87E5-71F1C2C2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D9781-5889-9E86-2472-9ACFDBD2E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90EDB-0B46-1650-DF2C-38A7DF82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9BE0A-79AF-F60F-C5A8-8CF8591D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A8878-6077-4E16-67EA-F0E52272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5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2B1C-743C-DA73-E1A2-F5C11AB9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17A4C-FEF1-1306-B93F-BB6558441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4D936-4F77-1238-7CEB-E76D07961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3F34D-F4E3-665E-F3EF-6CEF23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B9726-1914-202D-214E-91713CB7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AA032-AAC8-A5E5-E895-8495F2AE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30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14A9B-D006-AD97-1A3C-79921248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8CBB5-9CBB-3459-D202-3B4F53DA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A2575-E120-9D4D-2147-D871B2EDF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D8BA-499B-4A08-BC7D-72C1495C97F2}" type="datetimeFigureOut">
              <a:rPr lang="en-IN" smtClean="0"/>
              <a:t>02-10-2022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3CA26-7424-56ED-88EF-EB23B4C89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EC799-DB47-50A3-660F-FDBFC71E4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492B-9A0E-43E2-9682-72B5254B9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49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C92E8D-9AE1-5A04-690B-A1FB8440F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08BDE-4D2D-5976-E62D-198EFE4F9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5" t="23333" r="41082" b="39503"/>
          <a:stretch/>
        </p:blipFill>
        <p:spPr>
          <a:xfrm>
            <a:off x="1323833" y="1177474"/>
            <a:ext cx="9730854" cy="49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3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3DFB4F-3A93-E74C-CDCD-0E7C772A7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73" r="30534" b="10224"/>
          <a:stretch/>
        </p:blipFill>
        <p:spPr>
          <a:xfrm>
            <a:off x="1146412" y="723331"/>
            <a:ext cx="9580728" cy="5198468"/>
          </a:xfrm>
        </p:spPr>
      </p:pic>
    </p:spTree>
    <p:extLst>
      <p:ext uri="{BB962C8B-B14F-4D97-AF65-F5344CB8AC3E}">
        <p14:creationId xmlns:p14="http://schemas.microsoft.com/office/powerpoint/2010/main" val="337572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9FCC-1626-B369-2978-BD4E14AD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7BD1-3EB6-E428-B907-8A7803214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713D5-3D62-709D-DF25-76D6416DE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2" r="27910" b="18607"/>
          <a:stretch/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F504-F9EA-C6F6-43DB-F7EC91B0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34251-7031-E49D-DB13-C729A2D0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EF911-239C-92C7-D8A6-8405595B0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1" r="27575" b="24776"/>
          <a:stretch/>
        </p:blipFill>
        <p:spPr>
          <a:xfrm>
            <a:off x="559559" y="545910"/>
            <a:ext cx="10794242" cy="58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13AEF-F202-15BD-FE39-313451595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773" r="27358" b="31239"/>
          <a:stretch/>
        </p:blipFill>
        <p:spPr>
          <a:xfrm>
            <a:off x="838200" y="1419367"/>
            <a:ext cx="10320441" cy="4735773"/>
          </a:xfrm>
        </p:spPr>
      </p:pic>
    </p:spTree>
    <p:extLst>
      <p:ext uri="{BB962C8B-B14F-4D97-AF65-F5344CB8AC3E}">
        <p14:creationId xmlns:p14="http://schemas.microsoft.com/office/powerpoint/2010/main" val="188317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37C6-3578-291C-019D-CC900711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5C39D-7B75-2412-0CDB-75E96EA65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" t="24479" r="29440" b="34128"/>
          <a:stretch/>
        </p:blipFill>
        <p:spPr>
          <a:xfrm>
            <a:off x="214312" y="873458"/>
            <a:ext cx="11815963" cy="56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AB618-8450-DB05-2A31-E4D7DCCD4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5" r="15485" b="9931"/>
          <a:stretch/>
        </p:blipFill>
        <p:spPr>
          <a:xfrm>
            <a:off x="1037230" y="101946"/>
            <a:ext cx="10358651" cy="67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600A-8B0E-B9A8-4935-1D492524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workers federation Indian Unions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E9315-6202-60B0-2216-B3AF6996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6" t="18706" r="16604" b="7591"/>
          <a:stretch/>
        </p:blipFill>
        <p:spPr>
          <a:xfrm>
            <a:off x="576303" y="1690688"/>
            <a:ext cx="11039393" cy="46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E178-7480-B9A0-4D25-F6275577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AD03-E517-AEA6-6608-9E8143CE5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E9EFB-E58C-2AC2-E577-8A54EBFE0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5" t="26620" r="31493" b="9931"/>
          <a:stretch/>
        </p:blipFill>
        <p:spPr>
          <a:xfrm>
            <a:off x="838201" y="368872"/>
            <a:ext cx="10515600" cy="58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EEB0-A8A1-AF26-F66D-B3D0B93B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16E6B-9BF8-E067-A2EC-EFD8AEEA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0" t="29652" r="39328" b="32139"/>
          <a:stretch/>
        </p:blipFill>
        <p:spPr>
          <a:xfrm>
            <a:off x="562260" y="893129"/>
            <a:ext cx="10791540" cy="56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7E774-89C3-A466-26EA-123AB538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0" t="30447" r="39328" b="19005"/>
          <a:stretch/>
        </p:blipFill>
        <p:spPr>
          <a:xfrm>
            <a:off x="777922" y="681037"/>
            <a:ext cx="10645254" cy="55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82929C-7FED-1407-7419-B62EDD755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5" t="30448" r="39888" b="17810"/>
          <a:stretch/>
        </p:blipFill>
        <p:spPr>
          <a:xfrm>
            <a:off x="2083558" y="487010"/>
            <a:ext cx="8807355" cy="60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5E744-D87C-F301-8533-77B61421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8" t="34627" r="41567" b="21990"/>
          <a:stretch/>
        </p:blipFill>
        <p:spPr>
          <a:xfrm>
            <a:off x="2060811" y="1024360"/>
            <a:ext cx="8952932" cy="54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2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A6D32-86D7-D314-D021-C29E3AF21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6" t="23084" r="38993" b="31344"/>
          <a:stretch/>
        </p:blipFill>
        <p:spPr>
          <a:xfrm>
            <a:off x="859809" y="382136"/>
            <a:ext cx="10208526" cy="60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5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International workers federation Indian Unions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Lalwani</dc:creator>
  <cp:lastModifiedBy>Shweta Lalwani</cp:lastModifiedBy>
  <cp:revision>6</cp:revision>
  <dcterms:created xsi:type="dcterms:W3CDTF">2022-10-02T10:41:56Z</dcterms:created>
  <dcterms:modified xsi:type="dcterms:W3CDTF">2022-10-02T11:05:21Z</dcterms:modified>
</cp:coreProperties>
</file>