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6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38AA-4A0C-4153-8106-A5C988492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7FDD72-D71B-4608-8E38-CD6217E23B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C0D39-1744-4E39-A6C9-18F66A57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A0BB1-7CD4-47B2-B110-170FA2D0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AFFB4-DBE0-4DF7-A876-6DF465607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847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75470-2F87-4963-92A4-93AFF1A5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C564C-74E0-4926-B778-822CF808B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E45D1-CC51-43E3-8422-B72966A0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14F10-3F2D-41B7-AEB3-382D9AF6C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5ABF7-1CDD-403E-BAC3-9B6826C91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699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FBC4EC-A6C5-4F82-BE10-AB957504D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15F32-A00D-4E5F-83B6-D2685852B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C1AFD-0405-44DF-A764-504BEA4F0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22CBF-C56A-424C-AA78-391C12F7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9EA63-0375-43C9-83D1-BF78864F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313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753AA-5C32-4158-A1CA-35AD33D54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1BCD1-340E-48AF-A245-789C762BD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194D2-5F01-4920-8406-637AF9C5E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50155-928B-4409-AA38-A227D310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FB0B4-2A40-452E-8A2F-22DC8952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20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C842-8EE7-44D8-A259-6403249F7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80052-2883-4A07-BDAA-009D0B139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7CAB-224C-4D4E-848A-2008896E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63031-DA82-4A16-A497-01F9E1A33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A9718-EBEF-453D-9849-6FB96D68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745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2BC16-8898-437F-A83B-935FDAC7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5178-0086-4C0B-978D-40498FB23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1405D7-F0C8-4F98-B907-47BC2D1F6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6A5B1-548F-4FC4-9169-987795E0F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06501-C8E2-499E-9620-CBC8703EF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95E72-5D68-44B9-9A25-70E6FCA9A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025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8A4B0-1E99-4977-A1F0-E4310E905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4DD4D-B792-4D23-BEDB-F8004C5A3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90388-E987-4A82-B2AD-0FBF53CE5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FD067E-F4C9-4B44-B175-F2F6FE2FC1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43F4A5-9F1C-4266-9198-063F1BB67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CCA485-870B-40C1-8F04-3602F5323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DDC729-DB88-4629-AE6A-3D1ED8C5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9E993E-BB80-448B-A237-5215ED51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238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7E772-8B1B-42BD-A43D-DA9EF876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BF0A9-6DE8-48FD-B139-DD99A076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84576-F9FC-4171-B137-5A543240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4C35A6-F77D-4156-B4E9-F30EF81F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778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5909B-7B38-403B-9ED8-A9AA751FC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50DA2-9A04-4E87-93DE-04EFFF30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EE2DB-EE5C-4C78-8774-90C233044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862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DC885-34E1-4D0F-AF8A-1E134B0ED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CB607-F647-4C21-AF58-B66C38758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F94EC-9F9F-4420-A797-05204FB14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CE280-C4C2-4E3F-B593-5044963A6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0575F-4862-423D-AB5F-9A23D70BB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3415-FE36-4487-A9A7-E1E95273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40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92612-6A88-4019-AAB4-23A6ECFDA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DB3387-6190-4AC7-9DCC-DE5719CFEF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2A7C-49A0-4203-A5CF-865009E1E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7FD55-B738-4C56-8F16-5CDF21B7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79EFE-F1FF-4400-8D3E-B372F14D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7AC64-0078-4A66-B09C-AAA18A34E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937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B63B56-3123-4150-A63C-6AB5B889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3F8A2-626A-46B3-AA27-89206FD82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7510F-BE86-4BEB-8E31-B6352D0F4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6C64C-A9B3-44C5-9692-7C7CB870B4E2}" type="datetimeFigureOut">
              <a:rPr lang="en-IN" smtClean="0"/>
              <a:t>08-07-2020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E328C-329B-49F5-B5D7-0733B62B1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2B6C2-6E2B-4BB4-8116-668AE999F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431B-7852-4D54-B583-6E04ADCB1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896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8E729-1DCC-4442-B1AA-AF7252084C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Learning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68276-ADE9-4235-9B9F-5A2958A119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20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ECC3E9-FDAC-4B04-8A42-D5F26BEF29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3854" y="720011"/>
            <a:ext cx="7707072" cy="577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18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Learning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</dc:title>
  <dc:creator>Shweta Lalwani</dc:creator>
  <cp:lastModifiedBy>Shweta Lalwani</cp:lastModifiedBy>
  <cp:revision>2</cp:revision>
  <dcterms:created xsi:type="dcterms:W3CDTF">2020-07-08T04:59:32Z</dcterms:created>
  <dcterms:modified xsi:type="dcterms:W3CDTF">2020-07-08T05:01:19Z</dcterms:modified>
</cp:coreProperties>
</file>