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5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2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58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1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24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7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52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2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0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469A-AD73-4068-A2E7-52895D3F0894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DB607-3F5A-4498-883B-47BAE1484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2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IHRM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979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457200"/>
            <a:ext cx="8605838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2640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9143999" cy="5943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5412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838200"/>
            <a:ext cx="8510587" cy="448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223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8610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376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</Words>
  <Application>Microsoft Office PowerPoint</Application>
  <PresentationFormat>On-screen Show (4:3)</PresentationFormat>
  <Paragraphs>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IHRM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SJLalwani</dc:creator>
  <cp:lastModifiedBy>SJLalwani</cp:lastModifiedBy>
  <cp:revision>5</cp:revision>
  <dcterms:created xsi:type="dcterms:W3CDTF">2019-03-08T02:32:19Z</dcterms:created>
  <dcterms:modified xsi:type="dcterms:W3CDTF">2019-03-08T02:37:08Z</dcterms:modified>
</cp:coreProperties>
</file>