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6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51130" y="304799"/>
            <a:ext cx="4954270" cy="1413510"/>
          </a:xfrm>
          <a:custGeom>
            <a:avLst/>
            <a:gdLst/>
            <a:ahLst/>
            <a:cxnLst/>
            <a:rect l="l" t="t" r="r" b="b"/>
            <a:pathLst>
              <a:path w="4954270" h="1413510">
                <a:moveTo>
                  <a:pt x="4954270" y="0"/>
                </a:moveTo>
                <a:lnTo>
                  <a:pt x="4946650" y="0"/>
                </a:lnTo>
                <a:lnTo>
                  <a:pt x="4946650" y="6350"/>
                </a:lnTo>
                <a:lnTo>
                  <a:pt x="4946650" y="1405890"/>
                </a:lnTo>
                <a:lnTo>
                  <a:pt x="7620" y="1405890"/>
                </a:lnTo>
                <a:lnTo>
                  <a:pt x="7620" y="6350"/>
                </a:lnTo>
                <a:lnTo>
                  <a:pt x="4946650" y="6350"/>
                </a:lnTo>
                <a:lnTo>
                  <a:pt x="4946650" y="0"/>
                </a:lnTo>
                <a:lnTo>
                  <a:pt x="0" y="0"/>
                </a:lnTo>
                <a:lnTo>
                  <a:pt x="0" y="3810"/>
                </a:lnTo>
                <a:lnTo>
                  <a:pt x="0" y="1409700"/>
                </a:lnTo>
                <a:lnTo>
                  <a:pt x="0" y="1413510"/>
                </a:lnTo>
                <a:lnTo>
                  <a:pt x="4954270" y="1413510"/>
                </a:lnTo>
                <a:lnTo>
                  <a:pt x="4954270" y="1409700"/>
                </a:lnTo>
                <a:lnTo>
                  <a:pt x="4954270" y="3810"/>
                </a:lnTo>
                <a:lnTo>
                  <a:pt x="495427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58750" y="311149"/>
            <a:ext cx="4939030" cy="1399540"/>
          </a:xfrm>
          <a:custGeom>
            <a:avLst/>
            <a:gdLst/>
            <a:ahLst/>
            <a:cxnLst/>
            <a:rect l="l" t="t" r="r" b="b"/>
            <a:pathLst>
              <a:path w="4939030" h="1399539">
                <a:moveTo>
                  <a:pt x="4939030" y="0"/>
                </a:moveTo>
                <a:lnTo>
                  <a:pt x="4935220" y="0"/>
                </a:lnTo>
                <a:lnTo>
                  <a:pt x="4935220" y="3810"/>
                </a:lnTo>
                <a:lnTo>
                  <a:pt x="4935220" y="1395730"/>
                </a:lnTo>
                <a:lnTo>
                  <a:pt x="3810" y="1395730"/>
                </a:lnTo>
                <a:lnTo>
                  <a:pt x="3810" y="3810"/>
                </a:lnTo>
                <a:lnTo>
                  <a:pt x="4935220" y="3810"/>
                </a:lnTo>
                <a:lnTo>
                  <a:pt x="4935220" y="0"/>
                </a:lnTo>
                <a:lnTo>
                  <a:pt x="0" y="0"/>
                </a:lnTo>
                <a:lnTo>
                  <a:pt x="0" y="3810"/>
                </a:lnTo>
                <a:lnTo>
                  <a:pt x="0" y="1395730"/>
                </a:lnTo>
                <a:lnTo>
                  <a:pt x="0" y="1399540"/>
                </a:lnTo>
                <a:lnTo>
                  <a:pt x="4939030" y="1399540"/>
                </a:lnTo>
                <a:lnTo>
                  <a:pt x="4939030" y="1395730"/>
                </a:lnTo>
                <a:lnTo>
                  <a:pt x="4939030" y="3810"/>
                </a:lnTo>
                <a:lnTo>
                  <a:pt x="4939030" y="0"/>
                </a:lnTo>
                <a:close/>
              </a:path>
            </a:pathLst>
          </a:custGeom>
          <a:solidFill>
            <a:srgbClr val="FFFF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62560" y="314959"/>
            <a:ext cx="4931410" cy="1391920"/>
          </a:xfrm>
          <a:custGeom>
            <a:avLst/>
            <a:gdLst/>
            <a:ahLst/>
            <a:cxnLst/>
            <a:rect l="l" t="t" r="r" b="b"/>
            <a:pathLst>
              <a:path w="4931410" h="1391920">
                <a:moveTo>
                  <a:pt x="4931410" y="0"/>
                </a:moveTo>
                <a:lnTo>
                  <a:pt x="4927600" y="0"/>
                </a:lnTo>
                <a:lnTo>
                  <a:pt x="4927600" y="3810"/>
                </a:lnTo>
                <a:lnTo>
                  <a:pt x="4927600" y="1388110"/>
                </a:lnTo>
                <a:lnTo>
                  <a:pt x="3810" y="1388110"/>
                </a:lnTo>
                <a:lnTo>
                  <a:pt x="3810" y="3810"/>
                </a:lnTo>
                <a:lnTo>
                  <a:pt x="4927600" y="3810"/>
                </a:lnTo>
                <a:lnTo>
                  <a:pt x="4927600" y="0"/>
                </a:lnTo>
                <a:lnTo>
                  <a:pt x="0" y="0"/>
                </a:lnTo>
                <a:lnTo>
                  <a:pt x="0" y="3810"/>
                </a:lnTo>
                <a:lnTo>
                  <a:pt x="0" y="1388110"/>
                </a:lnTo>
                <a:lnTo>
                  <a:pt x="0" y="1391920"/>
                </a:lnTo>
                <a:lnTo>
                  <a:pt x="4931410" y="1391920"/>
                </a:lnTo>
                <a:lnTo>
                  <a:pt x="4931410" y="1388110"/>
                </a:lnTo>
                <a:lnTo>
                  <a:pt x="4931410" y="3810"/>
                </a:lnTo>
                <a:lnTo>
                  <a:pt x="4931410" y="0"/>
                </a:lnTo>
                <a:close/>
              </a:path>
            </a:pathLst>
          </a:custGeom>
          <a:solidFill>
            <a:srgbClr val="FFFF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6370" y="318769"/>
            <a:ext cx="4923790" cy="1384300"/>
          </a:xfrm>
          <a:custGeom>
            <a:avLst/>
            <a:gdLst/>
            <a:ahLst/>
            <a:cxnLst/>
            <a:rect l="l" t="t" r="r" b="b"/>
            <a:pathLst>
              <a:path w="4923790" h="1384300">
                <a:moveTo>
                  <a:pt x="4923790" y="0"/>
                </a:moveTo>
                <a:lnTo>
                  <a:pt x="4921250" y="0"/>
                </a:lnTo>
                <a:lnTo>
                  <a:pt x="4921250" y="3810"/>
                </a:lnTo>
                <a:lnTo>
                  <a:pt x="4921250" y="1381760"/>
                </a:lnTo>
                <a:lnTo>
                  <a:pt x="3810" y="1381760"/>
                </a:lnTo>
                <a:lnTo>
                  <a:pt x="3810" y="3810"/>
                </a:lnTo>
                <a:lnTo>
                  <a:pt x="4921250" y="3810"/>
                </a:lnTo>
                <a:lnTo>
                  <a:pt x="4921250" y="0"/>
                </a:lnTo>
                <a:lnTo>
                  <a:pt x="0" y="0"/>
                </a:lnTo>
                <a:lnTo>
                  <a:pt x="0" y="3810"/>
                </a:lnTo>
                <a:lnTo>
                  <a:pt x="0" y="1381760"/>
                </a:lnTo>
                <a:lnTo>
                  <a:pt x="0" y="1384300"/>
                </a:lnTo>
                <a:lnTo>
                  <a:pt x="4923790" y="1384300"/>
                </a:lnTo>
                <a:lnTo>
                  <a:pt x="4923790" y="1381760"/>
                </a:lnTo>
                <a:lnTo>
                  <a:pt x="4923790" y="3810"/>
                </a:lnTo>
                <a:lnTo>
                  <a:pt x="4923790" y="0"/>
                </a:lnTo>
                <a:close/>
              </a:path>
            </a:pathLst>
          </a:custGeom>
          <a:solidFill>
            <a:srgbClr val="FFFF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0180" y="322579"/>
            <a:ext cx="4917440" cy="1377950"/>
          </a:xfrm>
          <a:custGeom>
            <a:avLst/>
            <a:gdLst/>
            <a:ahLst/>
            <a:cxnLst/>
            <a:rect l="l" t="t" r="r" b="b"/>
            <a:pathLst>
              <a:path w="4917440" h="1377950">
                <a:moveTo>
                  <a:pt x="4917440" y="0"/>
                </a:moveTo>
                <a:lnTo>
                  <a:pt x="0" y="0"/>
                </a:lnTo>
                <a:lnTo>
                  <a:pt x="0" y="3810"/>
                </a:lnTo>
                <a:lnTo>
                  <a:pt x="0" y="1374140"/>
                </a:lnTo>
                <a:lnTo>
                  <a:pt x="0" y="1377950"/>
                </a:lnTo>
                <a:lnTo>
                  <a:pt x="4917440" y="1377950"/>
                </a:lnTo>
                <a:lnTo>
                  <a:pt x="4917440" y="1374140"/>
                </a:lnTo>
                <a:lnTo>
                  <a:pt x="4917440" y="3822"/>
                </a:lnTo>
                <a:lnTo>
                  <a:pt x="4913630" y="3822"/>
                </a:lnTo>
                <a:lnTo>
                  <a:pt x="4913630" y="1374140"/>
                </a:lnTo>
                <a:lnTo>
                  <a:pt x="2540" y="1374140"/>
                </a:lnTo>
                <a:lnTo>
                  <a:pt x="2540" y="3810"/>
                </a:lnTo>
                <a:lnTo>
                  <a:pt x="4917440" y="3810"/>
                </a:lnTo>
                <a:lnTo>
                  <a:pt x="4917440" y="0"/>
                </a:lnTo>
                <a:close/>
              </a:path>
            </a:pathLst>
          </a:custGeom>
          <a:solidFill>
            <a:srgbClr val="FFFF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72720" y="326389"/>
            <a:ext cx="4911090" cy="1370330"/>
          </a:xfrm>
          <a:custGeom>
            <a:avLst/>
            <a:gdLst/>
            <a:ahLst/>
            <a:cxnLst/>
            <a:rect l="l" t="t" r="r" b="b"/>
            <a:pathLst>
              <a:path w="4911090" h="1370330">
                <a:moveTo>
                  <a:pt x="4911090" y="0"/>
                </a:moveTo>
                <a:lnTo>
                  <a:pt x="4907280" y="0"/>
                </a:lnTo>
                <a:lnTo>
                  <a:pt x="4907280" y="3810"/>
                </a:lnTo>
                <a:lnTo>
                  <a:pt x="4907280" y="1366520"/>
                </a:lnTo>
                <a:lnTo>
                  <a:pt x="3810" y="1366520"/>
                </a:lnTo>
                <a:lnTo>
                  <a:pt x="3810" y="3810"/>
                </a:lnTo>
                <a:lnTo>
                  <a:pt x="4907280" y="3810"/>
                </a:lnTo>
                <a:lnTo>
                  <a:pt x="4907280" y="0"/>
                </a:lnTo>
                <a:lnTo>
                  <a:pt x="0" y="0"/>
                </a:lnTo>
                <a:lnTo>
                  <a:pt x="0" y="3810"/>
                </a:lnTo>
                <a:lnTo>
                  <a:pt x="0" y="1366520"/>
                </a:lnTo>
                <a:lnTo>
                  <a:pt x="0" y="1370330"/>
                </a:lnTo>
                <a:lnTo>
                  <a:pt x="4911090" y="1370330"/>
                </a:lnTo>
                <a:lnTo>
                  <a:pt x="4911090" y="1366520"/>
                </a:lnTo>
                <a:lnTo>
                  <a:pt x="4911090" y="3810"/>
                </a:lnTo>
                <a:lnTo>
                  <a:pt x="4911090" y="0"/>
                </a:lnTo>
                <a:close/>
              </a:path>
            </a:pathLst>
          </a:custGeom>
          <a:solidFill>
            <a:srgbClr val="FFFF0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76530" y="330199"/>
            <a:ext cx="4903470" cy="1362710"/>
          </a:xfrm>
          <a:custGeom>
            <a:avLst/>
            <a:gdLst/>
            <a:ahLst/>
            <a:cxnLst/>
            <a:rect l="l" t="t" r="r" b="b"/>
            <a:pathLst>
              <a:path w="4903470" h="1362710">
                <a:moveTo>
                  <a:pt x="4903470" y="0"/>
                </a:moveTo>
                <a:lnTo>
                  <a:pt x="0" y="0"/>
                </a:lnTo>
                <a:lnTo>
                  <a:pt x="0" y="2540"/>
                </a:lnTo>
                <a:lnTo>
                  <a:pt x="0" y="1358900"/>
                </a:lnTo>
                <a:lnTo>
                  <a:pt x="0" y="1362710"/>
                </a:lnTo>
                <a:lnTo>
                  <a:pt x="4903470" y="1362710"/>
                </a:lnTo>
                <a:lnTo>
                  <a:pt x="4903470" y="1358900"/>
                </a:lnTo>
                <a:lnTo>
                  <a:pt x="4903470" y="2552"/>
                </a:lnTo>
                <a:lnTo>
                  <a:pt x="4899660" y="2552"/>
                </a:lnTo>
                <a:lnTo>
                  <a:pt x="4899660" y="1358900"/>
                </a:lnTo>
                <a:lnTo>
                  <a:pt x="3810" y="1358900"/>
                </a:lnTo>
                <a:lnTo>
                  <a:pt x="3810" y="2540"/>
                </a:lnTo>
                <a:lnTo>
                  <a:pt x="4903470" y="2540"/>
                </a:lnTo>
                <a:lnTo>
                  <a:pt x="4903470" y="0"/>
                </a:lnTo>
                <a:close/>
              </a:path>
            </a:pathLst>
          </a:custGeom>
          <a:solidFill>
            <a:srgbClr val="FFFF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80340" y="332739"/>
            <a:ext cx="4895850" cy="1356360"/>
          </a:xfrm>
          <a:custGeom>
            <a:avLst/>
            <a:gdLst/>
            <a:ahLst/>
            <a:cxnLst/>
            <a:rect l="l" t="t" r="r" b="b"/>
            <a:pathLst>
              <a:path w="4895850" h="1356360">
                <a:moveTo>
                  <a:pt x="4895850" y="0"/>
                </a:moveTo>
                <a:lnTo>
                  <a:pt x="4892040" y="0"/>
                </a:lnTo>
                <a:lnTo>
                  <a:pt x="4892040" y="3810"/>
                </a:lnTo>
                <a:lnTo>
                  <a:pt x="4892040" y="1352550"/>
                </a:lnTo>
                <a:lnTo>
                  <a:pt x="3810" y="1352550"/>
                </a:lnTo>
                <a:lnTo>
                  <a:pt x="3810" y="3810"/>
                </a:lnTo>
                <a:lnTo>
                  <a:pt x="4892040" y="3810"/>
                </a:lnTo>
                <a:lnTo>
                  <a:pt x="4892040" y="0"/>
                </a:lnTo>
                <a:lnTo>
                  <a:pt x="0" y="0"/>
                </a:lnTo>
                <a:lnTo>
                  <a:pt x="0" y="3810"/>
                </a:lnTo>
                <a:lnTo>
                  <a:pt x="0" y="1352550"/>
                </a:lnTo>
                <a:lnTo>
                  <a:pt x="0" y="1356360"/>
                </a:lnTo>
                <a:lnTo>
                  <a:pt x="4895850" y="1356360"/>
                </a:lnTo>
                <a:lnTo>
                  <a:pt x="4895850" y="1352550"/>
                </a:lnTo>
                <a:lnTo>
                  <a:pt x="4895850" y="3810"/>
                </a:lnTo>
                <a:lnTo>
                  <a:pt x="4895850" y="0"/>
                </a:lnTo>
                <a:close/>
              </a:path>
            </a:pathLst>
          </a:custGeom>
          <a:solidFill>
            <a:srgbClr val="FFFF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84150" y="336549"/>
            <a:ext cx="4888230" cy="1348740"/>
          </a:xfrm>
          <a:custGeom>
            <a:avLst/>
            <a:gdLst/>
            <a:ahLst/>
            <a:cxnLst/>
            <a:rect l="l" t="t" r="r" b="b"/>
            <a:pathLst>
              <a:path w="4888230" h="1348739">
                <a:moveTo>
                  <a:pt x="4888230" y="0"/>
                </a:moveTo>
                <a:lnTo>
                  <a:pt x="4884420" y="0"/>
                </a:lnTo>
                <a:lnTo>
                  <a:pt x="4884420" y="3810"/>
                </a:lnTo>
                <a:lnTo>
                  <a:pt x="4884420" y="1344930"/>
                </a:lnTo>
                <a:lnTo>
                  <a:pt x="3810" y="1344930"/>
                </a:lnTo>
                <a:lnTo>
                  <a:pt x="3810" y="3810"/>
                </a:lnTo>
                <a:lnTo>
                  <a:pt x="4884420" y="3810"/>
                </a:lnTo>
                <a:lnTo>
                  <a:pt x="4884420" y="0"/>
                </a:lnTo>
                <a:lnTo>
                  <a:pt x="0" y="0"/>
                </a:lnTo>
                <a:lnTo>
                  <a:pt x="0" y="3810"/>
                </a:lnTo>
                <a:lnTo>
                  <a:pt x="0" y="1344930"/>
                </a:lnTo>
                <a:lnTo>
                  <a:pt x="0" y="1348740"/>
                </a:lnTo>
                <a:lnTo>
                  <a:pt x="4888230" y="1348740"/>
                </a:lnTo>
                <a:lnTo>
                  <a:pt x="4888230" y="1344930"/>
                </a:lnTo>
                <a:lnTo>
                  <a:pt x="4888230" y="3810"/>
                </a:lnTo>
                <a:lnTo>
                  <a:pt x="4888230" y="0"/>
                </a:lnTo>
                <a:close/>
              </a:path>
            </a:pathLst>
          </a:custGeom>
          <a:solidFill>
            <a:srgbClr val="FFFF0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87960" y="340359"/>
            <a:ext cx="4880610" cy="1341120"/>
          </a:xfrm>
          <a:custGeom>
            <a:avLst/>
            <a:gdLst/>
            <a:ahLst/>
            <a:cxnLst/>
            <a:rect l="l" t="t" r="r" b="b"/>
            <a:pathLst>
              <a:path w="4880610" h="1341120">
                <a:moveTo>
                  <a:pt x="4880610" y="0"/>
                </a:moveTo>
                <a:lnTo>
                  <a:pt x="4878070" y="0"/>
                </a:lnTo>
                <a:lnTo>
                  <a:pt x="4878070" y="3810"/>
                </a:lnTo>
                <a:lnTo>
                  <a:pt x="4878070" y="1338580"/>
                </a:lnTo>
                <a:lnTo>
                  <a:pt x="3810" y="1338580"/>
                </a:lnTo>
                <a:lnTo>
                  <a:pt x="3810" y="3810"/>
                </a:lnTo>
                <a:lnTo>
                  <a:pt x="4878070" y="3810"/>
                </a:lnTo>
                <a:lnTo>
                  <a:pt x="4878070" y="0"/>
                </a:lnTo>
                <a:lnTo>
                  <a:pt x="0" y="0"/>
                </a:lnTo>
                <a:lnTo>
                  <a:pt x="0" y="3810"/>
                </a:lnTo>
                <a:lnTo>
                  <a:pt x="0" y="1338580"/>
                </a:lnTo>
                <a:lnTo>
                  <a:pt x="0" y="1341120"/>
                </a:lnTo>
                <a:lnTo>
                  <a:pt x="4880610" y="1341120"/>
                </a:lnTo>
                <a:lnTo>
                  <a:pt x="4880610" y="1338580"/>
                </a:lnTo>
                <a:lnTo>
                  <a:pt x="4880610" y="3810"/>
                </a:lnTo>
                <a:lnTo>
                  <a:pt x="4880610" y="0"/>
                </a:lnTo>
                <a:close/>
              </a:path>
            </a:pathLst>
          </a:custGeom>
          <a:solidFill>
            <a:srgbClr val="FFFF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1770" y="344169"/>
            <a:ext cx="4874260" cy="1334770"/>
          </a:xfrm>
          <a:custGeom>
            <a:avLst/>
            <a:gdLst/>
            <a:ahLst/>
            <a:cxnLst/>
            <a:rect l="l" t="t" r="r" b="b"/>
            <a:pathLst>
              <a:path w="4874260" h="1334770">
                <a:moveTo>
                  <a:pt x="4874260" y="0"/>
                </a:moveTo>
                <a:lnTo>
                  <a:pt x="4870450" y="0"/>
                </a:lnTo>
                <a:lnTo>
                  <a:pt x="4870450" y="3810"/>
                </a:lnTo>
                <a:lnTo>
                  <a:pt x="4870450" y="1330960"/>
                </a:lnTo>
                <a:lnTo>
                  <a:pt x="2540" y="1330960"/>
                </a:lnTo>
                <a:lnTo>
                  <a:pt x="2540" y="3810"/>
                </a:lnTo>
                <a:lnTo>
                  <a:pt x="4870450" y="3810"/>
                </a:lnTo>
                <a:lnTo>
                  <a:pt x="4870450" y="0"/>
                </a:lnTo>
                <a:lnTo>
                  <a:pt x="0" y="0"/>
                </a:lnTo>
                <a:lnTo>
                  <a:pt x="0" y="3810"/>
                </a:lnTo>
                <a:lnTo>
                  <a:pt x="0" y="1330960"/>
                </a:lnTo>
                <a:lnTo>
                  <a:pt x="0" y="1334770"/>
                </a:lnTo>
                <a:lnTo>
                  <a:pt x="4874260" y="1334770"/>
                </a:lnTo>
                <a:lnTo>
                  <a:pt x="4874260" y="1330960"/>
                </a:lnTo>
                <a:lnTo>
                  <a:pt x="4874260" y="3810"/>
                </a:lnTo>
                <a:lnTo>
                  <a:pt x="4874260" y="0"/>
                </a:lnTo>
                <a:close/>
              </a:path>
            </a:pathLst>
          </a:custGeom>
          <a:solidFill>
            <a:srgbClr val="FFFF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94310" y="347979"/>
            <a:ext cx="4867910" cy="1327150"/>
          </a:xfrm>
          <a:custGeom>
            <a:avLst/>
            <a:gdLst/>
            <a:ahLst/>
            <a:cxnLst/>
            <a:rect l="l" t="t" r="r" b="b"/>
            <a:pathLst>
              <a:path w="4867910" h="1327150">
                <a:moveTo>
                  <a:pt x="4867910" y="0"/>
                </a:moveTo>
                <a:lnTo>
                  <a:pt x="0" y="0"/>
                </a:lnTo>
                <a:lnTo>
                  <a:pt x="0" y="3810"/>
                </a:lnTo>
                <a:lnTo>
                  <a:pt x="0" y="1323340"/>
                </a:lnTo>
                <a:lnTo>
                  <a:pt x="0" y="1327150"/>
                </a:lnTo>
                <a:lnTo>
                  <a:pt x="4867910" y="1327150"/>
                </a:lnTo>
                <a:lnTo>
                  <a:pt x="4867910" y="1323340"/>
                </a:lnTo>
                <a:lnTo>
                  <a:pt x="4867910" y="3822"/>
                </a:lnTo>
                <a:lnTo>
                  <a:pt x="4864100" y="3822"/>
                </a:lnTo>
                <a:lnTo>
                  <a:pt x="4864100" y="1323340"/>
                </a:lnTo>
                <a:lnTo>
                  <a:pt x="3810" y="1323340"/>
                </a:lnTo>
                <a:lnTo>
                  <a:pt x="3810" y="3810"/>
                </a:lnTo>
                <a:lnTo>
                  <a:pt x="4867910" y="3810"/>
                </a:lnTo>
                <a:lnTo>
                  <a:pt x="4867910" y="0"/>
                </a:lnTo>
                <a:close/>
              </a:path>
            </a:pathLst>
          </a:custGeom>
          <a:solidFill>
            <a:srgbClr val="FFFF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98120" y="351789"/>
            <a:ext cx="4860290" cy="1319530"/>
          </a:xfrm>
          <a:custGeom>
            <a:avLst/>
            <a:gdLst/>
            <a:ahLst/>
            <a:cxnLst/>
            <a:rect l="l" t="t" r="r" b="b"/>
            <a:pathLst>
              <a:path w="4860290" h="1319530">
                <a:moveTo>
                  <a:pt x="4860290" y="0"/>
                </a:moveTo>
                <a:lnTo>
                  <a:pt x="4856480" y="0"/>
                </a:lnTo>
                <a:lnTo>
                  <a:pt x="4856480" y="2540"/>
                </a:lnTo>
                <a:lnTo>
                  <a:pt x="4856480" y="1315720"/>
                </a:lnTo>
                <a:lnTo>
                  <a:pt x="3810" y="1315720"/>
                </a:lnTo>
                <a:lnTo>
                  <a:pt x="3810" y="2540"/>
                </a:lnTo>
                <a:lnTo>
                  <a:pt x="4856480" y="2540"/>
                </a:lnTo>
                <a:lnTo>
                  <a:pt x="4856480" y="0"/>
                </a:lnTo>
                <a:lnTo>
                  <a:pt x="0" y="0"/>
                </a:lnTo>
                <a:lnTo>
                  <a:pt x="0" y="2540"/>
                </a:lnTo>
                <a:lnTo>
                  <a:pt x="0" y="1315720"/>
                </a:lnTo>
                <a:lnTo>
                  <a:pt x="0" y="1319530"/>
                </a:lnTo>
                <a:lnTo>
                  <a:pt x="4860290" y="1319530"/>
                </a:lnTo>
                <a:lnTo>
                  <a:pt x="4860290" y="1315720"/>
                </a:lnTo>
                <a:lnTo>
                  <a:pt x="4860290" y="2540"/>
                </a:lnTo>
                <a:lnTo>
                  <a:pt x="4860290" y="0"/>
                </a:lnTo>
                <a:close/>
              </a:path>
            </a:pathLst>
          </a:custGeom>
          <a:solidFill>
            <a:srgbClr val="FFF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01930" y="354329"/>
            <a:ext cx="4852670" cy="1313180"/>
          </a:xfrm>
          <a:custGeom>
            <a:avLst/>
            <a:gdLst/>
            <a:ahLst/>
            <a:cxnLst/>
            <a:rect l="l" t="t" r="r" b="b"/>
            <a:pathLst>
              <a:path w="4852670" h="1313180">
                <a:moveTo>
                  <a:pt x="4852670" y="0"/>
                </a:moveTo>
                <a:lnTo>
                  <a:pt x="4848860" y="0"/>
                </a:lnTo>
                <a:lnTo>
                  <a:pt x="4848860" y="3810"/>
                </a:lnTo>
                <a:lnTo>
                  <a:pt x="4848860" y="1309370"/>
                </a:lnTo>
                <a:lnTo>
                  <a:pt x="3810" y="1309370"/>
                </a:lnTo>
                <a:lnTo>
                  <a:pt x="3810" y="3810"/>
                </a:lnTo>
                <a:lnTo>
                  <a:pt x="4848860" y="3810"/>
                </a:lnTo>
                <a:lnTo>
                  <a:pt x="4848860" y="0"/>
                </a:lnTo>
                <a:lnTo>
                  <a:pt x="0" y="0"/>
                </a:lnTo>
                <a:lnTo>
                  <a:pt x="0" y="3810"/>
                </a:lnTo>
                <a:lnTo>
                  <a:pt x="0" y="1309370"/>
                </a:lnTo>
                <a:lnTo>
                  <a:pt x="0" y="1313180"/>
                </a:lnTo>
                <a:lnTo>
                  <a:pt x="4852670" y="1313180"/>
                </a:lnTo>
                <a:lnTo>
                  <a:pt x="4852670" y="1309370"/>
                </a:lnTo>
                <a:lnTo>
                  <a:pt x="4852670" y="3810"/>
                </a:lnTo>
                <a:lnTo>
                  <a:pt x="4852670" y="0"/>
                </a:lnTo>
                <a:close/>
              </a:path>
            </a:pathLst>
          </a:custGeom>
          <a:solidFill>
            <a:srgbClr val="FFFF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205740" y="358139"/>
            <a:ext cx="4845050" cy="1305560"/>
          </a:xfrm>
          <a:custGeom>
            <a:avLst/>
            <a:gdLst/>
            <a:ahLst/>
            <a:cxnLst/>
            <a:rect l="l" t="t" r="r" b="b"/>
            <a:pathLst>
              <a:path w="4845050" h="1305560">
                <a:moveTo>
                  <a:pt x="4845050" y="0"/>
                </a:moveTo>
                <a:lnTo>
                  <a:pt x="4841240" y="0"/>
                </a:lnTo>
                <a:lnTo>
                  <a:pt x="4841240" y="3810"/>
                </a:lnTo>
                <a:lnTo>
                  <a:pt x="4841240" y="1301750"/>
                </a:lnTo>
                <a:lnTo>
                  <a:pt x="3810" y="1301750"/>
                </a:lnTo>
                <a:lnTo>
                  <a:pt x="3810" y="3810"/>
                </a:lnTo>
                <a:lnTo>
                  <a:pt x="4841240" y="3810"/>
                </a:lnTo>
                <a:lnTo>
                  <a:pt x="4841240" y="0"/>
                </a:lnTo>
                <a:lnTo>
                  <a:pt x="0" y="0"/>
                </a:lnTo>
                <a:lnTo>
                  <a:pt x="0" y="3810"/>
                </a:lnTo>
                <a:lnTo>
                  <a:pt x="0" y="1301750"/>
                </a:lnTo>
                <a:lnTo>
                  <a:pt x="0" y="1305560"/>
                </a:lnTo>
                <a:lnTo>
                  <a:pt x="4845050" y="1305560"/>
                </a:lnTo>
                <a:lnTo>
                  <a:pt x="4845050" y="1301750"/>
                </a:lnTo>
                <a:lnTo>
                  <a:pt x="4845050" y="3810"/>
                </a:lnTo>
                <a:lnTo>
                  <a:pt x="4845050" y="0"/>
                </a:lnTo>
                <a:close/>
              </a:path>
            </a:pathLst>
          </a:custGeom>
          <a:solidFill>
            <a:srgbClr val="FFFF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09550" y="361949"/>
            <a:ext cx="4837430" cy="1297940"/>
          </a:xfrm>
          <a:custGeom>
            <a:avLst/>
            <a:gdLst/>
            <a:ahLst/>
            <a:cxnLst/>
            <a:rect l="l" t="t" r="r" b="b"/>
            <a:pathLst>
              <a:path w="4837430" h="1297939">
                <a:moveTo>
                  <a:pt x="4837430" y="0"/>
                </a:moveTo>
                <a:lnTo>
                  <a:pt x="4834890" y="0"/>
                </a:lnTo>
                <a:lnTo>
                  <a:pt x="4834890" y="3810"/>
                </a:lnTo>
                <a:lnTo>
                  <a:pt x="4834890" y="1295400"/>
                </a:lnTo>
                <a:lnTo>
                  <a:pt x="3810" y="1295400"/>
                </a:lnTo>
                <a:lnTo>
                  <a:pt x="3810" y="3810"/>
                </a:lnTo>
                <a:lnTo>
                  <a:pt x="4834890" y="3810"/>
                </a:lnTo>
                <a:lnTo>
                  <a:pt x="4834890" y="0"/>
                </a:lnTo>
                <a:lnTo>
                  <a:pt x="0" y="0"/>
                </a:lnTo>
                <a:lnTo>
                  <a:pt x="0" y="3810"/>
                </a:lnTo>
                <a:lnTo>
                  <a:pt x="0" y="1295400"/>
                </a:lnTo>
                <a:lnTo>
                  <a:pt x="0" y="1297940"/>
                </a:lnTo>
                <a:lnTo>
                  <a:pt x="4837430" y="1297940"/>
                </a:lnTo>
                <a:lnTo>
                  <a:pt x="4837430" y="1295400"/>
                </a:lnTo>
                <a:lnTo>
                  <a:pt x="4837430" y="3810"/>
                </a:lnTo>
                <a:lnTo>
                  <a:pt x="4837430" y="0"/>
                </a:lnTo>
                <a:close/>
              </a:path>
            </a:pathLst>
          </a:custGeom>
          <a:solidFill>
            <a:srgbClr val="FFFF1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213360" y="365759"/>
            <a:ext cx="4831080" cy="1291590"/>
          </a:xfrm>
          <a:custGeom>
            <a:avLst/>
            <a:gdLst/>
            <a:ahLst/>
            <a:cxnLst/>
            <a:rect l="l" t="t" r="r" b="b"/>
            <a:pathLst>
              <a:path w="4831080" h="1291589">
                <a:moveTo>
                  <a:pt x="4831080" y="0"/>
                </a:moveTo>
                <a:lnTo>
                  <a:pt x="4827270" y="0"/>
                </a:lnTo>
                <a:lnTo>
                  <a:pt x="4827270" y="3810"/>
                </a:lnTo>
                <a:lnTo>
                  <a:pt x="4827270" y="1287780"/>
                </a:lnTo>
                <a:lnTo>
                  <a:pt x="2540" y="1287780"/>
                </a:lnTo>
                <a:lnTo>
                  <a:pt x="2540" y="3810"/>
                </a:lnTo>
                <a:lnTo>
                  <a:pt x="4827270" y="3810"/>
                </a:lnTo>
                <a:lnTo>
                  <a:pt x="4827270" y="0"/>
                </a:lnTo>
                <a:lnTo>
                  <a:pt x="0" y="0"/>
                </a:lnTo>
                <a:lnTo>
                  <a:pt x="0" y="3810"/>
                </a:lnTo>
                <a:lnTo>
                  <a:pt x="0" y="1287780"/>
                </a:lnTo>
                <a:lnTo>
                  <a:pt x="0" y="1291590"/>
                </a:lnTo>
                <a:lnTo>
                  <a:pt x="4831080" y="1291590"/>
                </a:lnTo>
                <a:lnTo>
                  <a:pt x="4831080" y="1287780"/>
                </a:lnTo>
                <a:lnTo>
                  <a:pt x="4831080" y="3810"/>
                </a:lnTo>
                <a:lnTo>
                  <a:pt x="4831080" y="0"/>
                </a:lnTo>
                <a:close/>
              </a:path>
            </a:pathLst>
          </a:custGeom>
          <a:solidFill>
            <a:srgbClr val="FFFF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15900" y="369569"/>
            <a:ext cx="4824730" cy="1283970"/>
          </a:xfrm>
          <a:custGeom>
            <a:avLst/>
            <a:gdLst/>
            <a:ahLst/>
            <a:cxnLst/>
            <a:rect l="l" t="t" r="r" b="b"/>
            <a:pathLst>
              <a:path w="4824730" h="1283970">
                <a:moveTo>
                  <a:pt x="4824730" y="0"/>
                </a:moveTo>
                <a:lnTo>
                  <a:pt x="4820920" y="0"/>
                </a:lnTo>
                <a:lnTo>
                  <a:pt x="4820920" y="3810"/>
                </a:lnTo>
                <a:lnTo>
                  <a:pt x="4820920" y="1280160"/>
                </a:lnTo>
                <a:lnTo>
                  <a:pt x="3810" y="1280160"/>
                </a:lnTo>
                <a:lnTo>
                  <a:pt x="3810" y="3810"/>
                </a:lnTo>
                <a:lnTo>
                  <a:pt x="4820920" y="3810"/>
                </a:lnTo>
                <a:lnTo>
                  <a:pt x="4820920" y="0"/>
                </a:lnTo>
                <a:lnTo>
                  <a:pt x="0" y="0"/>
                </a:lnTo>
                <a:lnTo>
                  <a:pt x="0" y="3810"/>
                </a:lnTo>
                <a:lnTo>
                  <a:pt x="0" y="1280160"/>
                </a:lnTo>
                <a:lnTo>
                  <a:pt x="0" y="1283970"/>
                </a:lnTo>
                <a:lnTo>
                  <a:pt x="4824730" y="1283970"/>
                </a:lnTo>
                <a:lnTo>
                  <a:pt x="4824730" y="1280160"/>
                </a:lnTo>
                <a:lnTo>
                  <a:pt x="4824730" y="3810"/>
                </a:lnTo>
                <a:lnTo>
                  <a:pt x="4824730" y="0"/>
                </a:lnTo>
                <a:close/>
              </a:path>
            </a:pathLst>
          </a:custGeom>
          <a:solidFill>
            <a:srgbClr val="FFF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19710" y="373379"/>
            <a:ext cx="4817110" cy="1276350"/>
          </a:xfrm>
          <a:custGeom>
            <a:avLst/>
            <a:gdLst/>
            <a:ahLst/>
            <a:cxnLst/>
            <a:rect l="l" t="t" r="r" b="b"/>
            <a:pathLst>
              <a:path w="4817110" h="1276350">
                <a:moveTo>
                  <a:pt x="4817110" y="0"/>
                </a:moveTo>
                <a:lnTo>
                  <a:pt x="4813300" y="0"/>
                </a:lnTo>
                <a:lnTo>
                  <a:pt x="4813300" y="3810"/>
                </a:lnTo>
                <a:lnTo>
                  <a:pt x="4813300" y="1272540"/>
                </a:lnTo>
                <a:lnTo>
                  <a:pt x="3810" y="1272540"/>
                </a:lnTo>
                <a:lnTo>
                  <a:pt x="3810" y="3810"/>
                </a:lnTo>
                <a:lnTo>
                  <a:pt x="4813300" y="3810"/>
                </a:lnTo>
                <a:lnTo>
                  <a:pt x="4813300" y="0"/>
                </a:lnTo>
                <a:lnTo>
                  <a:pt x="0" y="0"/>
                </a:lnTo>
                <a:lnTo>
                  <a:pt x="0" y="3810"/>
                </a:lnTo>
                <a:lnTo>
                  <a:pt x="0" y="1272540"/>
                </a:lnTo>
                <a:lnTo>
                  <a:pt x="0" y="1276350"/>
                </a:lnTo>
                <a:lnTo>
                  <a:pt x="4817110" y="1276350"/>
                </a:lnTo>
                <a:lnTo>
                  <a:pt x="4817110" y="1272540"/>
                </a:lnTo>
                <a:lnTo>
                  <a:pt x="4817110" y="3810"/>
                </a:lnTo>
                <a:lnTo>
                  <a:pt x="4817110" y="0"/>
                </a:lnTo>
                <a:close/>
              </a:path>
            </a:pathLst>
          </a:custGeom>
          <a:solidFill>
            <a:srgbClr val="FFFF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223520" y="377189"/>
            <a:ext cx="4809490" cy="1268730"/>
          </a:xfrm>
          <a:custGeom>
            <a:avLst/>
            <a:gdLst/>
            <a:ahLst/>
            <a:cxnLst/>
            <a:rect l="l" t="t" r="r" b="b"/>
            <a:pathLst>
              <a:path w="4809490" h="1268730">
                <a:moveTo>
                  <a:pt x="4809490" y="0"/>
                </a:moveTo>
                <a:lnTo>
                  <a:pt x="4805680" y="0"/>
                </a:lnTo>
                <a:lnTo>
                  <a:pt x="4805680" y="2540"/>
                </a:lnTo>
                <a:lnTo>
                  <a:pt x="4805680" y="1264920"/>
                </a:lnTo>
                <a:lnTo>
                  <a:pt x="3810" y="1264920"/>
                </a:lnTo>
                <a:lnTo>
                  <a:pt x="3810" y="2540"/>
                </a:lnTo>
                <a:lnTo>
                  <a:pt x="4805680" y="2540"/>
                </a:lnTo>
                <a:lnTo>
                  <a:pt x="4805680" y="0"/>
                </a:lnTo>
                <a:lnTo>
                  <a:pt x="0" y="0"/>
                </a:lnTo>
                <a:lnTo>
                  <a:pt x="0" y="2540"/>
                </a:lnTo>
                <a:lnTo>
                  <a:pt x="0" y="1264920"/>
                </a:lnTo>
                <a:lnTo>
                  <a:pt x="0" y="1268730"/>
                </a:lnTo>
                <a:lnTo>
                  <a:pt x="4809490" y="1268730"/>
                </a:lnTo>
                <a:lnTo>
                  <a:pt x="4809490" y="1264920"/>
                </a:lnTo>
                <a:lnTo>
                  <a:pt x="4809490" y="2540"/>
                </a:lnTo>
                <a:lnTo>
                  <a:pt x="4809490" y="0"/>
                </a:lnTo>
                <a:close/>
              </a:path>
            </a:pathLst>
          </a:custGeom>
          <a:solidFill>
            <a:srgbClr val="FFFF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227330" y="379729"/>
            <a:ext cx="4801870" cy="1262380"/>
          </a:xfrm>
          <a:custGeom>
            <a:avLst/>
            <a:gdLst/>
            <a:ahLst/>
            <a:cxnLst/>
            <a:rect l="l" t="t" r="r" b="b"/>
            <a:pathLst>
              <a:path w="4801870" h="1262380">
                <a:moveTo>
                  <a:pt x="4801870" y="0"/>
                </a:moveTo>
                <a:lnTo>
                  <a:pt x="4798060" y="0"/>
                </a:lnTo>
                <a:lnTo>
                  <a:pt x="4798060" y="3810"/>
                </a:lnTo>
                <a:lnTo>
                  <a:pt x="4798060" y="1258570"/>
                </a:lnTo>
                <a:lnTo>
                  <a:pt x="3810" y="1258570"/>
                </a:lnTo>
                <a:lnTo>
                  <a:pt x="3810" y="3810"/>
                </a:lnTo>
                <a:lnTo>
                  <a:pt x="4798060" y="3810"/>
                </a:lnTo>
                <a:lnTo>
                  <a:pt x="4798060" y="0"/>
                </a:lnTo>
                <a:lnTo>
                  <a:pt x="0" y="0"/>
                </a:lnTo>
                <a:lnTo>
                  <a:pt x="0" y="3810"/>
                </a:lnTo>
                <a:lnTo>
                  <a:pt x="0" y="1258570"/>
                </a:lnTo>
                <a:lnTo>
                  <a:pt x="0" y="1262380"/>
                </a:lnTo>
                <a:lnTo>
                  <a:pt x="4801870" y="1262380"/>
                </a:lnTo>
                <a:lnTo>
                  <a:pt x="4801870" y="1258570"/>
                </a:lnTo>
                <a:lnTo>
                  <a:pt x="4801870" y="3810"/>
                </a:lnTo>
                <a:lnTo>
                  <a:pt x="4801870" y="0"/>
                </a:lnTo>
                <a:close/>
              </a:path>
            </a:pathLst>
          </a:custGeom>
          <a:solidFill>
            <a:srgbClr val="FFFF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231140" y="383539"/>
            <a:ext cx="4794250" cy="1254760"/>
          </a:xfrm>
          <a:custGeom>
            <a:avLst/>
            <a:gdLst/>
            <a:ahLst/>
            <a:cxnLst/>
            <a:rect l="l" t="t" r="r" b="b"/>
            <a:pathLst>
              <a:path w="4794250" h="1254760">
                <a:moveTo>
                  <a:pt x="4794250" y="0"/>
                </a:moveTo>
                <a:lnTo>
                  <a:pt x="4791710" y="0"/>
                </a:lnTo>
                <a:lnTo>
                  <a:pt x="4791710" y="3810"/>
                </a:lnTo>
                <a:lnTo>
                  <a:pt x="4791710" y="1250950"/>
                </a:lnTo>
                <a:lnTo>
                  <a:pt x="3810" y="1250950"/>
                </a:lnTo>
                <a:lnTo>
                  <a:pt x="3810" y="3810"/>
                </a:lnTo>
                <a:lnTo>
                  <a:pt x="4791710" y="3810"/>
                </a:lnTo>
                <a:lnTo>
                  <a:pt x="4791710" y="0"/>
                </a:lnTo>
                <a:lnTo>
                  <a:pt x="0" y="0"/>
                </a:lnTo>
                <a:lnTo>
                  <a:pt x="0" y="3810"/>
                </a:lnTo>
                <a:lnTo>
                  <a:pt x="0" y="1250950"/>
                </a:lnTo>
                <a:lnTo>
                  <a:pt x="0" y="1254760"/>
                </a:lnTo>
                <a:lnTo>
                  <a:pt x="4794250" y="1254760"/>
                </a:lnTo>
                <a:lnTo>
                  <a:pt x="4794250" y="1250950"/>
                </a:lnTo>
                <a:lnTo>
                  <a:pt x="4794250" y="3810"/>
                </a:lnTo>
                <a:lnTo>
                  <a:pt x="4794250" y="0"/>
                </a:lnTo>
                <a:close/>
              </a:path>
            </a:pathLst>
          </a:custGeom>
          <a:solidFill>
            <a:srgbClr val="FFFF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34950" y="387349"/>
            <a:ext cx="4787900" cy="1247140"/>
          </a:xfrm>
          <a:custGeom>
            <a:avLst/>
            <a:gdLst/>
            <a:ahLst/>
            <a:cxnLst/>
            <a:rect l="l" t="t" r="r" b="b"/>
            <a:pathLst>
              <a:path w="4787900" h="1247139">
                <a:moveTo>
                  <a:pt x="4787900" y="0"/>
                </a:moveTo>
                <a:lnTo>
                  <a:pt x="4784090" y="0"/>
                </a:lnTo>
                <a:lnTo>
                  <a:pt x="4784090" y="3810"/>
                </a:lnTo>
                <a:lnTo>
                  <a:pt x="4784090" y="1244600"/>
                </a:lnTo>
                <a:lnTo>
                  <a:pt x="2540" y="1244600"/>
                </a:lnTo>
                <a:lnTo>
                  <a:pt x="2540" y="3810"/>
                </a:lnTo>
                <a:lnTo>
                  <a:pt x="4784090" y="3810"/>
                </a:lnTo>
                <a:lnTo>
                  <a:pt x="4784090" y="0"/>
                </a:lnTo>
                <a:lnTo>
                  <a:pt x="0" y="0"/>
                </a:lnTo>
                <a:lnTo>
                  <a:pt x="0" y="3810"/>
                </a:lnTo>
                <a:lnTo>
                  <a:pt x="0" y="1244600"/>
                </a:lnTo>
                <a:lnTo>
                  <a:pt x="0" y="1247140"/>
                </a:lnTo>
                <a:lnTo>
                  <a:pt x="4787900" y="1247140"/>
                </a:lnTo>
                <a:lnTo>
                  <a:pt x="4787900" y="1244600"/>
                </a:lnTo>
                <a:lnTo>
                  <a:pt x="4787900" y="3810"/>
                </a:lnTo>
                <a:lnTo>
                  <a:pt x="4787900" y="0"/>
                </a:lnTo>
                <a:close/>
              </a:path>
            </a:pathLst>
          </a:custGeom>
          <a:solidFill>
            <a:srgbClr val="FFFF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237490" y="391159"/>
            <a:ext cx="4781550" cy="1240790"/>
          </a:xfrm>
          <a:custGeom>
            <a:avLst/>
            <a:gdLst/>
            <a:ahLst/>
            <a:cxnLst/>
            <a:rect l="l" t="t" r="r" b="b"/>
            <a:pathLst>
              <a:path w="4781550" h="1240789">
                <a:moveTo>
                  <a:pt x="4781550" y="0"/>
                </a:moveTo>
                <a:lnTo>
                  <a:pt x="4777740" y="0"/>
                </a:lnTo>
                <a:lnTo>
                  <a:pt x="4777740" y="3810"/>
                </a:lnTo>
                <a:lnTo>
                  <a:pt x="4777740" y="1236980"/>
                </a:lnTo>
                <a:lnTo>
                  <a:pt x="3810" y="1236980"/>
                </a:lnTo>
                <a:lnTo>
                  <a:pt x="3810" y="3810"/>
                </a:lnTo>
                <a:lnTo>
                  <a:pt x="4777740" y="3810"/>
                </a:lnTo>
                <a:lnTo>
                  <a:pt x="4777740" y="0"/>
                </a:lnTo>
                <a:lnTo>
                  <a:pt x="0" y="0"/>
                </a:lnTo>
                <a:lnTo>
                  <a:pt x="0" y="3810"/>
                </a:lnTo>
                <a:lnTo>
                  <a:pt x="0" y="1236980"/>
                </a:lnTo>
                <a:lnTo>
                  <a:pt x="0" y="1240790"/>
                </a:lnTo>
                <a:lnTo>
                  <a:pt x="4781550" y="1240790"/>
                </a:lnTo>
                <a:lnTo>
                  <a:pt x="4781550" y="1236980"/>
                </a:lnTo>
                <a:lnTo>
                  <a:pt x="4781550" y="3810"/>
                </a:lnTo>
                <a:lnTo>
                  <a:pt x="4781550" y="0"/>
                </a:lnTo>
                <a:close/>
              </a:path>
            </a:pathLst>
          </a:custGeom>
          <a:solidFill>
            <a:srgbClr val="FFFF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241300" y="394969"/>
            <a:ext cx="4773930" cy="1233170"/>
          </a:xfrm>
          <a:custGeom>
            <a:avLst/>
            <a:gdLst/>
            <a:ahLst/>
            <a:cxnLst/>
            <a:rect l="l" t="t" r="r" b="b"/>
            <a:pathLst>
              <a:path w="4773930" h="1233170">
                <a:moveTo>
                  <a:pt x="4773930" y="0"/>
                </a:moveTo>
                <a:lnTo>
                  <a:pt x="4770120" y="0"/>
                </a:lnTo>
                <a:lnTo>
                  <a:pt x="4770120" y="3810"/>
                </a:lnTo>
                <a:lnTo>
                  <a:pt x="4770120" y="1229360"/>
                </a:lnTo>
                <a:lnTo>
                  <a:pt x="3810" y="1229360"/>
                </a:lnTo>
                <a:lnTo>
                  <a:pt x="3810" y="3810"/>
                </a:lnTo>
                <a:lnTo>
                  <a:pt x="4770120" y="3810"/>
                </a:lnTo>
                <a:lnTo>
                  <a:pt x="4770120" y="0"/>
                </a:lnTo>
                <a:lnTo>
                  <a:pt x="0" y="0"/>
                </a:lnTo>
                <a:lnTo>
                  <a:pt x="0" y="3810"/>
                </a:lnTo>
                <a:lnTo>
                  <a:pt x="0" y="1229360"/>
                </a:lnTo>
                <a:lnTo>
                  <a:pt x="0" y="1233170"/>
                </a:lnTo>
                <a:lnTo>
                  <a:pt x="4773930" y="1233170"/>
                </a:lnTo>
                <a:lnTo>
                  <a:pt x="4773930" y="1229360"/>
                </a:lnTo>
                <a:lnTo>
                  <a:pt x="4773930" y="3810"/>
                </a:lnTo>
                <a:lnTo>
                  <a:pt x="4773930" y="0"/>
                </a:lnTo>
                <a:close/>
              </a:path>
            </a:pathLst>
          </a:custGeom>
          <a:solidFill>
            <a:srgbClr val="FFFF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245110" y="398779"/>
            <a:ext cx="4766310" cy="1225550"/>
          </a:xfrm>
          <a:custGeom>
            <a:avLst/>
            <a:gdLst/>
            <a:ahLst/>
            <a:cxnLst/>
            <a:rect l="l" t="t" r="r" b="b"/>
            <a:pathLst>
              <a:path w="4766310" h="1225550">
                <a:moveTo>
                  <a:pt x="4766310" y="0"/>
                </a:moveTo>
                <a:lnTo>
                  <a:pt x="4762500" y="0"/>
                </a:lnTo>
                <a:lnTo>
                  <a:pt x="4762500" y="2540"/>
                </a:lnTo>
                <a:lnTo>
                  <a:pt x="4762500" y="1221740"/>
                </a:lnTo>
                <a:lnTo>
                  <a:pt x="3810" y="1221740"/>
                </a:lnTo>
                <a:lnTo>
                  <a:pt x="3810" y="2540"/>
                </a:lnTo>
                <a:lnTo>
                  <a:pt x="4762500" y="2540"/>
                </a:lnTo>
                <a:lnTo>
                  <a:pt x="4762500" y="0"/>
                </a:lnTo>
                <a:lnTo>
                  <a:pt x="0" y="0"/>
                </a:lnTo>
                <a:lnTo>
                  <a:pt x="0" y="2540"/>
                </a:lnTo>
                <a:lnTo>
                  <a:pt x="0" y="1221740"/>
                </a:lnTo>
                <a:lnTo>
                  <a:pt x="0" y="1225550"/>
                </a:lnTo>
                <a:lnTo>
                  <a:pt x="4766310" y="1225550"/>
                </a:lnTo>
                <a:lnTo>
                  <a:pt x="4766310" y="1221740"/>
                </a:lnTo>
                <a:lnTo>
                  <a:pt x="4766310" y="2540"/>
                </a:lnTo>
                <a:lnTo>
                  <a:pt x="4766310" y="0"/>
                </a:lnTo>
                <a:close/>
              </a:path>
            </a:pathLst>
          </a:custGeom>
          <a:solidFill>
            <a:srgbClr val="FFF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248920" y="401319"/>
            <a:ext cx="4758690" cy="1219200"/>
          </a:xfrm>
          <a:custGeom>
            <a:avLst/>
            <a:gdLst/>
            <a:ahLst/>
            <a:cxnLst/>
            <a:rect l="l" t="t" r="r" b="b"/>
            <a:pathLst>
              <a:path w="4758690" h="1219200">
                <a:moveTo>
                  <a:pt x="4758690" y="0"/>
                </a:moveTo>
                <a:lnTo>
                  <a:pt x="4754880" y="0"/>
                </a:lnTo>
                <a:lnTo>
                  <a:pt x="4754880" y="3810"/>
                </a:lnTo>
                <a:lnTo>
                  <a:pt x="4754880" y="1215390"/>
                </a:lnTo>
                <a:lnTo>
                  <a:pt x="3810" y="1215390"/>
                </a:lnTo>
                <a:lnTo>
                  <a:pt x="3810" y="3810"/>
                </a:lnTo>
                <a:lnTo>
                  <a:pt x="4754880" y="3810"/>
                </a:lnTo>
                <a:lnTo>
                  <a:pt x="4754880" y="0"/>
                </a:lnTo>
                <a:lnTo>
                  <a:pt x="0" y="0"/>
                </a:lnTo>
                <a:lnTo>
                  <a:pt x="0" y="3810"/>
                </a:lnTo>
                <a:lnTo>
                  <a:pt x="0" y="1215390"/>
                </a:lnTo>
                <a:lnTo>
                  <a:pt x="0" y="1219200"/>
                </a:lnTo>
                <a:lnTo>
                  <a:pt x="4758690" y="1219200"/>
                </a:lnTo>
                <a:lnTo>
                  <a:pt x="4758690" y="1215390"/>
                </a:lnTo>
                <a:lnTo>
                  <a:pt x="4758690" y="3810"/>
                </a:lnTo>
                <a:lnTo>
                  <a:pt x="4758690" y="0"/>
                </a:lnTo>
                <a:close/>
              </a:path>
            </a:pathLst>
          </a:custGeom>
          <a:solidFill>
            <a:srgbClr val="FFF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252730" y="405129"/>
            <a:ext cx="4751070" cy="1211580"/>
          </a:xfrm>
          <a:custGeom>
            <a:avLst/>
            <a:gdLst/>
            <a:ahLst/>
            <a:cxnLst/>
            <a:rect l="l" t="t" r="r" b="b"/>
            <a:pathLst>
              <a:path w="4751070" h="1211580">
                <a:moveTo>
                  <a:pt x="4751070" y="0"/>
                </a:moveTo>
                <a:lnTo>
                  <a:pt x="4748530" y="0"/>
                </a:lnTo>
                <a:lnTo>
                  <a:pt x="4748530" y="3810"/>
                </a:lnTo>
                <a:lnTo>
                  <a:pt x="4748530" y="1207770"/>
                </a:lnTo>
                <a:lnTo>
                  <a:pt x="3810" y="1207770"/>
                </a:lnTo>
                <a:lnTo>
                  <a:pt x="3810" y="3810"/>
                </a:lnTo>
                <a:lnTo>
                  <a:pt x="4748530" y="3810"/>
                </a:lnTo>
                <a:lnTo>
                  <a:pt x="4748530" y="0"/>
                </a:lnTo>
                <a:lnTo>
                  <a:pt x="0" y="0"/>
                </a:lnTo>
                <a:lnTo>
                  <a:pt x="0" y="3810"/>
                </a:lnTo>
                <a:lnTo>
                  <a:pt x="0" y="1207770"/>
                </a:lnTo>
                <a:lnTo>
                  <a:pt x="0" y="1211580"/>
                </a:lnTo>
                <a:lnTo>
                  <a:pt x="4751070" y="1211580"/>
                </a:lnTo>
                <a:lnTo>
                  <a:pt x="4751070" y="1207770"/>
                </a:lnTo>
                <a:lnTo>
                  <a:pt x="4751070" y="3810"/>
                </a:lnTo>
                <a:lnTo>
                  <a:pt x="4751070" y="0"/>
                </a:lnTo>
                <a:close/>
              </a:path>
            </a:pathLst>
          </a:custGeom>
          <a:solidFill>
            <a:srgbClr val="FFFF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256540" y="408939"/>
            <a:ext cx="4744720" cy="1203960"/>
          </a:xfrm>
          <a:custGeom>
            <a:avLst/>
            <a:gdLst/>
            <a:ahLst/>
            <a:cxnLst/>
            <a:rect l="l" t="t" r="r" b="b"/>
            <a:pathLst>
              <a:path w="4744720" h="1203960">
                <a:moveTo>
                  <a:pt x="4744720" y="0"/>
                </a:moveTo>
                <a:lnTo>
                  <a:pt x="4740910" y="0"/>
                </a:lnTo>
                <a:lnTo>
                  <a:pt x="4740910" y="3810"/>
                </a:lnTo>
                <a:lnTo>
                  <a:pt x="4740910" y="1201420"/>
                </a:lnTo>
                <a:lnTo>
                  <a:pt x="2540" y="1201420"/>
                </a:lnTo>
                <a:lnTo>
                  <a:pt x="2540" y="3810"/>
                </a:lnTo>
                <a:lnTo>
                  <a:pt x="4740910" y="3810"/>
                </a:lnTo>
                <a:lnTo>
                  <a:pt x="4740910" y="0"/>
                </a:lnTo>
                <a:lnTo>
                  <a:pt x="0" y="0"/>
                </a:lnTo>
                <a:lnTo>
                  <a:pt x="0" y="3810"/>
                </a:lnTo>
                <a:lnTo>
                  <a:pt x="0" y="1201420"/>
                </a:lnTo>
                <a:lnTo>
                  <a:pt x="0" y="1203960"/>
                </a:lnTo>
                <a:lnTo>
                  <a:pt x="4744720" y="1203960"/>
                </a:lnTo>
                <a:lnTo>
                  <a:pt x="4744720" y="1201420"/>
                </a:lnTo>
                <a:lnTo>
                  <a:pt x="4744720" y="3810"/>
                </a:lnTo>
                <a:lnTo>
                  <a:pt x="4744720" y="0"/>
                </a:lnTo>
                <a:close/>
              </a:path>
            </a:pathLst>
          </a:custGeom>
          <a:solidFill>
            <a:srgbClr val="FFFF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259080" y="412749"/>
            <a:ext cx="4738370" cy="1197610"/>
          </a:xfrm>
          <a:custGeom>
            <a:avLst/>
            <a:gdLst/>
            <a:ahLst/>
            <a:cxnLst/>
            <a:rect l="l" t="t" r="r" b="b"/>
            <a:pathLst>
              <a:path w="4738370" h="1197610">
                <a:moveTo>
                  <a:pt x="4738370" y="0"/>
                </a:moveTo>
                <a:lnTo>
                  <a:pt x="4734560" y="0"/>
                </a:lnTo>
                <a:lnTo>
                  <a:pt x="4734560" y="3810"/>
                </a:lnTo>
                <a:lnTo>
                  <a:pt x="4734560" y="1193800"/>
                </a:lnTo>
                <a:lnTo>
                  <a:pt x="3810" y="1193800"/>
                </a:lnTo>
                <a:lnTo>
                  <a:pt x="3810" y="3810"/>
                </a:lnTo>
                <a:lnTo>
                  <a:pt x="4734560" y="3810"/>
                </a:lnTo>
                <a:lnTo>
                  <a:pt x="4734560" y="0"/>
                </a:lnTo>
                <a:lnTo>
                  <a:pt x="0" y="0"/>
                </a:lnTo>
                <a:lnTo>
                  <a:pt x="0" y="3810"/>
                </a:lnTo>
                <a:lnTo>
                  <a:pt x="0" y="1193800"/>
                </a:lnTo>
                <a:lnTo>
                  <a:pt x="0" y="1197610"/>
                </a:lnTo>
                <a:lnTo>
                  <a:pt x="4738370" y="1197610"/>
                </a:lnTo>
                <a:lnTo>
                  <a:pt x="4738370" y="1193800"/>
                </a:lnTo>
                <a:lnTo>
                  <a:pt x="4738370" y="3810"/>
                </a:lnTo>
                <a:lnTo>
                  <a:pt x="4738370" y="0"/>
                </a:lnTo>
                <a:close/>
              </a:path>
            </a:pathLst>
          </a:custGeom>
          <a:solidFill>
            <a:srgbClr val="FFFF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262890" y="416559"/>
            <a:ext cx="4730750" cy="1189990"/>
          </a:xfrm>
          <a:custGeom>
            <a:avLst/>
            <a:gdLst/>
            <a:ahLst/>
            <a:cxnLst/>
            <a:rect l="l" t="t" r="r" b="b"/>
            <a:pathLst>
              <a:path w="4730750" h="1189990">
                <a:moveTo>
                  <a:pt x="4730750" y="0"/>
                </a:moveTo>
                <a:lnTo>
                  <a:pt x="4726940" y="0"/>
                </a:lnTo>
                <a:lnTo>
                  <a:pt x="4726940" y="3810"/>
                </a:lnTo>
                <a:lnTo>
                  <a:pt x="4726940" y="1186180"/>
                </a:lnTo>
                <a:lnTo>
                  <a:pt x="3810" y="1186180"/>
                </a:lnTo>
                <a:lnTo>
                  <a:pt x="3810" y="3810"/>
                </a:lnTo>
                <a:lnTo>
                  <a:pt x="4726940" y="3810"/>
                </a:lnTo>
                <a:lnTo>
                  <a:pt x="4726940" y="0"/>
                </a:lnTo>
                <a:lnTo>
                  <a:pt x="0" y="0"/>
                </a:lnTo>
                <a:lnTo>
                  <a:pt x="0" y="3810"/>
                </a:lnTo>
                <a:lnTo>
                  <a:pt x="0" y="1186180"/>
                </a:lnTo>
                <a:lnTo>
                  <a:pt x="0" y="1189990"/>
                </a:lnTo>
                <a:lnTo>
                  <a:pt x="4730750" y="1189990"/>
                </a:lnTo>
                <a:lnTo>
                  <a:pt x="4730750" y="1186180"/>
                </a:lnTo>
                <a:lnTo>
                  <a:pt x="4730750" y="3810"/>
                </a:lnTo>
                <a:lnTo>
                  <a:pt x="4730750" y="0"/>
                </a:lnTo>
                <a:close/>
              </a:path>
            </a:pathLst>
          </a:custGeom>
          <a:solidFill>
            <a:srgbClr val="FFFF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266700" y="420369"/>
            <a:ext cx="4723130" cy="1182370"/>
          </a:xfrm>
          <a:custGeom>
            <a:avLst/>
            <a:gdLst/>
            <a:ahLst/>
            <a:cxnLst/>
            <a:rect l="l" t="t" r="r" b="b"/>
            <a:pathLst>
              <a:path w="4723130" h="1182370">
                <a:moveTo>
                  <a:pt x="4723130" y="0"/>
                </a:moveTo>
                <a:lnTo>
                  <a:pt x="4719320" y="0"/>
                </a:lnTo>
                <a:lnTo>
                  <a:pt x="4719320" y="2540"/>
                </a:lnTo>
                <a:lnTo>
                  <a:pt x="4719320" y="1178560"/>
                </a:lnTo>
                <a:lnTo>
                  <a:pt x="3810" y="1178560"/>
                </a:lnTo>
                <a:lnTo>
                  <a:pt x="3810" y="2540"/>
                </a:lnTo>
                <a:lnTo>
                  <a:pt x="4719320" y="2540"/>
                </a:lnTo>
                <a:lnTo>
                  <a:pt x="4719320" y="0"/>
                </a:lnTo>
                <a:lnTo>
                  <a:pt x="0" y="0"/>
                </a:lnTo>
                <a:lnTo>
                  <a:pt x="0" y="2540"/>
                </a:lnTo>
                <a:lnTo>
                  <a:pt x="0" y="1178560"/>
                </a:lnTo>
                <a:lnTo>
                  <a:pt x="0" y="1182370"/>
                </a:lnTo>
                <a:lnTo>
                  <a:pt x="4723130" y="1182370"/>
                </a:lnTo>
                <a:lnTo>
                  <a:pt x="4723130" y="1178560"/>
                </a:lnTo>
                <a:lnTo>
                  <a:pt x="4723130" y="2540"/>
                </a:lnTo>
                <a:lnTo>
                  <a:pt x="4723130" y="0"/>
                </a:lnTo>
                <a:close/>
              </a:path>
            </a:pathLst>
          </a:custGeom>
          <a:solidFill>
            <a:srgbClr val="FFF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270510" y="422909"/>
            <a:ext cx="4715510" cy="1176020"/>
          </a:xfrm>
          <a:custGeom>
            <a:avLst/>
            <a:gdLst/>
            <a:ahLst/>
            <a:cxnLst/>
            <a:rect l="l" t="t" r="r" b="b"/>
            <a:pathLst>
              <a:path w="4715510" h="1176020">
                <a:moveTo>
                  <a:pt x="4715510" y="0"/>
                </a:moveTo>
                <a:lnTo>
                  <a:pt x="4711700" y="0"/>
                </a:lnTo>
                <a:lnTo>
                  <a:pt x="4711700" y="3810"/>
                </a:lnTo>
                <a:lnTo>
                  <a:pt x="4711700" y="1172210"/>
                </a:lnTo>
                <a:lnTo>
                  <a:pt x="3810" y="1172210"/>
                </a:lnTo>
                <a:lnTo>
                  <a:pt x="3810" y="3810"/>
                </a:lnTo>
                <a:lnTo>
                  <a:pt x="4711700" y="3810"/>
                </a:lnTo>
                <a:lnTo>
                  <a:pt x="4711700" y="0"/>
                </a:lnTo>
                <a:lnTo>
                  <a:pt x="0" y="0"/>
                </a:lnTo>
                <a:lnTo>
                  <a:pt x="0" y="3810"/>
                </a:lnTo>
                <a:lnTo>
                  <a:pt x="0" y="1172210"/>
                </a:lnTo>
                <a:lnTo>
                  <a:pt x="0" y="1176020"/>
                </a:lnTo>
                <a:lnTo>
                  <a:pt x="4715510" y="1176020"/>
                </a:lnTo>
                <a:lnTo>
                  <a:pt x="4715510" y="1172210"/>
                </a:lnTo>
                <a:lnTo>
                  <a:pt x="4715510" y="3810"/>
                </a:lnTo>
                <a:lnTo>
                  <a:pt x="4715510" y="0"/>
                </a:lnTo>
                <a:close/>
              </a:path>
            </a:pathLst>
          </a:custGeom>
          <a:solidFill>
            <a:srgbClr val="FFFF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274320" y="426719"/>
            <a:ext cx="4707890" cy="1168400"/>
          </a:xfrm>
          <a:custGeom>
            <a:avLst/>
            <a:gdLst/>
            <a:ahLst/>
            <a:cxnLst/>
            <a:rect l="l" t="t" r="r" b="b"/>
            <a:pathLst>
              <a:path w="4707890" h="1168400">
                <a:moveTo>
                  <a:pt x="4707890" y="0"/>
                </a:moveTo>
                <a:lnTo>
                  <a:pt x="4705350" y="0"/>
                </a:lnTo>
                <a:lnTo>
                  <a:pt x="4705350" y="3810"/>
                </a:lnTo>
                <a:lnTo>
                  <a:pt x="4705350" y="1164590"/>
                </a:lnTo>
                <a:lnTo>
                  <a:pt x="3810" y="1164590"/>
                </a:lnTo>
                <a:lnTo>
                  <a:pt x="3810" y="3810"/>
                </a:lnTo>
                <a:lnTo>
                  <a:pt x="4705350" y="3810"/>
                </a:lnTo>
                <a:lnTo>
                  <a:pt x="4705350" y="0"/>
                </a:lnTo>
                <a:lnTo>
                  <a:pt x="0" y="0"/>
                </a:lnTo>
                <a:lnTo>
                  <a:pt x="0" y="3810"/>
                </a:lnTo>
                <a:lnTo>
                  <a:pt x="0" y="1164590"/>
                </a:lnTo>
                <a:lnTo>
                  <a:pt x="0" y="1168400"/>
                </a:lnTo>
                <a:lnTo>
                  <a:pt x="4707890" y="1168400"/>
                </a:lnTo>
                <a:lnTo>
                  <a:pt x="4707890" y="1164590"/>
                </a:lnTo>
                <a:lnTo>
                  <a:pt x="4707890" y="3810"/>
                </a:lnTo>
                <a:lnTo>
                  <a:pt x="4707890" y="0"/>
                </a:lnTo>
                <a:close/>
              </a:path>
            </a:pathLst>
          </a:custGeom>
          <a:solidFill>
            <a:srgbClr val="FFFF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278130" y="430529"/>
            <a:ext cx="4701540" cy="1160780"/>
          </a:xfrm>
          <a:custGeom>
            <a:avLst/>
            <a:gdLst/>
            <a:ahLst/>
            <a:cxnLst/>
            <a:rect l="l" t="t" r="r" b="b"/>
            <a:pathLst>
              <a:path w="4701540" h="1160780">
                <a:moveTo>
                  <a:pt x="4701540" y="0"/>
                </a:moveTo>
                <a:lnTo>
                  <a:pt x="4697730" y="0"/>
                </a:lnTo>
                <a:lnTo>
                  <a:pt x="4697730" y="3810"/>
                </a:lnTo>
                <a:lnTo>
                  <a:pt x="4697730" y="1158240"/>
                </a:lnTo>
                <a:lnTo>
                  <a:pt x="2540" y="1158240"/>
                </a:lnTo>
                <a:lnTo>
                  <a:pt x="2540" y="3810"/>
                </a:lnTo>
                <a:lnTo>
                  <a:pt x="4697730" y="3810"/>
                </a:lnTo>
                <a:lnTo>
                  <a:pt x="4697730" y="0"/>
                </a:lnTo>
                <a:lnTo>
                  <a:pt x="0" y="0"/>
                </a:lnTo>
                <a:lnTo>
                  <a:pt x="0" y="3810"/>
                </a:lnTo>
                <a:lnTo>
                  <a:pt x="0" y="1158240"/>
                </a:lnTo>
                <a:lnTo>
                  <a:pt x="0" y="1160780"/>
                </a:lnTo>
                <a:lnTo>
                  <a:pt x="4701540" y="1160780"/>
                </a:lnTo>
                <a:lnTo>
                  <a:pt x="4701540" y="1158240"/>
                </a:lnTo>
                <a:lnTo>
                  <a:pt x="4701540" y="3810"/>
                </a:lnTo>
                <a:lnTo>
                  <a:pt x="4701540" y="0"/>
                </a:lnTo>
                <a:close/>
              </a:path>
            </a:pathLst>
          </a:custGeom>
          <a:solidFill>
            <a:srgbClr val="FFFF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280670" y="434339"/>
            <a:ext cx="4695190" cy="1154430"/>
          </a:xfrm>
          <a:custGeom>
            <a:avLst/>
            <a:gdLst/>
            <a:ahLst/>
            <a:cxnLst/>
            <a:rect l="l" t="t" r="r" b="b"/>
            <a:pathLst>
              <a:path w="4695190" h="1154430">
                <a:moveTo>
                  <a:pt x="4695190" y="0"/>
                </a:moveTo>
                <a:lnTo>
                  <a:pt x="4691380" y="0"/>
                </a:lnTo>
                <a:lnTo>
                  <a:pt x="4691380" y="3810"/>
                </a:lnTo>
                <a:lnTo>
                  <a:pt x="4691380" y="1150620"/>
                </a:lnTo>
                <a:lnTo>
                  <a:pt x="3810" y="1150620"/>
                </a:lnTo>
                <a:lnTo>
                  <a:pt x="3810" y="3810"/>
                </a:lnTo>
                <a:lnTo>
                  <a:pt x="4691380" y="3810"/>
                </a:lnTo>
                <a:lnTo>
                  <a:pt x="4691380" y="0"/>
                </a:lnTo>
                <a:lnTo>
                  <a:pt x="0" y="0"/>
                </a:lnTo>
                <a:lnTo>
                  <a:pt x="0" y="3810"/>
                </a:lnTo>
                <a:lnTo>
                  <a:pt x="0" y="1150620"/>
                </a:lnTo>
                <a:lnTo>
                  <a:pt x="0" y="1154430"/>
                </a:lnTo>
                <a:lnTo>
                  <a:pt x="4695190" y="1154430"/>
                </a:lnTo>
                <a:lnTo>
                  <a:pt x="4695190" y="1150620"/>
                </a:lnTo>
                <a:lnTo>
                  <a:pt x="4695190" y="3810"/>
                </a:lnTo>
                <a:lnTo>
                  <a:pt x="4695190" y="0"/>
                </a:lnTo>
                <a:close/>
              </a:path>
            </a:pathLst>
          </a:custGeom>
          <a:solidFill>
            <a:srgbClr val="FFFF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284480" y="438149"/>
            <a:ext cx="4687570" cy="1146810"/>
          </a:xfrm>
          <a:custGeom>
            <a:avLst/>
            <a:gdLst/>
            <a:ahLst/>
            <a:cxnLst/>
            <a:rect l="l" t="t" r="r" b="b"/>
            <a:pathLst>
              <a:path w="4687570" h="1146810">
                <a:moveTo>
                  <a:pt x="4687570" y="0"/>
                </a:moveTo>
                <a:lnTo>
                  <a:pt x="4683760" y="0"/>
                </a:lnTo>
                <a:lnTo>
                  <a:pt x="4683760" y="3810"/>
                </a:lnTo>
                <a:lnTo>
                  <a:pt x="4683760" y="1143000"/>
                </a:lnTo>
                <a:lnTo>
                  <a:pt x="3810" y="1143000"/>
                </a:lnTo>
                <a:lnTo>
                  <a:pt x="3810" y="3810"/>
                </a:lnTo>
                <a:lnTo>
                  <a:pt x="4683760" y="3810"/>
                </a:lnTo>
                <a:lnTo>
                  <a:pt x="4683760" y="0"/>
                </a:lnTo>
                <a:lnTo>
                  <a:pt x="0" y="0"/>
                </a:lnTo>
                <a:lnTo>
                  <a:pt x="0" y="3810"/>
                </a:lnTo>
                <a:lnTo>
                  <a:pt x="0" y="1143000"/>
                </a:lnTo>
                <a:lnTo>
                  <a:pt x="0" y="1146810"/>
                </a:lnTo>
                <a:lnTo>
                  <a:pt x="4687570" y="1146810"/>
                </a:lnTo>
                <a:lnTo>
                  <a:pt x="4687570" y="1143000"/>
                </a:lnTo>
                <a:lnTo>
                  <a:pt x="4687570" y="3810"/>
                </a:lnTo>
                <a:lnTo>
                  <a:pt x="4687570" y="0"/>
                </a:lnTo>
                <a:close/>
              </a:path>
            </a:pathLst>
          </a:custGeom>
          <a:solidFill>
            <a:srgbClr val="FFF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288290" y="441959"/>
            <a:ext cx="4679950" cy="1139190"/>
          </a:xfrm>
          <a:custGeom>
            <a:avLst/>
            <a:gdLst/>
            <a:ahLst/>
            <a:cxnLst/>
            <a:rect l="l" t="t" r="r" b="b"/>
            <a:pathLst>
              <a:path w="4679950" h="1139190">
                <a:moveTo>
                  <a:pt x="4679950" y="0"/>
                </a:moveTo>
                <a:lnTo>
                  <a:pt x="4676140" y="0"/>
                </a:lnTo>
                <a:lnTo>
                  <a:pt x="4676140" y="2540"/>
                </a:lnTo>
                <a:lnTo>
                  <a:pt x="4676140" y="1135380"/>
                </a:lnTo>
                <a:lnTo>
                  <a:pt x="3810" y="1135380"/>
                </a:lnTo>
                <a:lnTo>
                  <a:pt x="3810" y="2540"/>
                </a:lnTo>
                <a:lnTo>
                  <a:pt x="4676140" y="2540"/>
                </a:lnTo>
                <a:lnTo>
                  <a:pt x="4676140" y="0"/>
                </a:lnTo>
                <a:lnTo>
                  <a:pt x="0" y="0"/>
                </a:lnTo>
                <a:lnTo>
                  <a:pt x="0" y="2540"/>
                </a:lnTo>
                <a:lnTo>
                  <a:pt x="0" y="1135380"/>
                </a:lnTo>
                <a:lnTo>
                  <a:pt x="0" y="1139190"/>
                </a:lnTo>
                <a:lnTo>
                  <a:pt x="4679950" y="1139190"/>
                </a:lnTo>
                <a:lnTo>
                  <a:pt x="4679950" y="1135380"/>
                </a:lnTo>
                <a:lnTo>
                  <a:pt x="4679950" y="2540"/>
                </a:lnTo>
                <a:lnTo>
                  <a:pt x="4679950" y="0"/>
                </a:lnTo>
                <a:close/>
              </a:path>
            </a:pathLst>
          </a:custGeom>
          <a:solidFill>
            <a:srgbClr val="FFFF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292100" y="444499"/>
            <a:ext cx="4672330" cy="1132840"/>
          </a:xfrm>
          <a:custGeom>
            <a:avLst/>
            <a:gdLst/>
            <a:ahLst/>
            <a:cxnLst/>
            <a:rect l="l" t="t" r="r" b="b"/>
            <a:pathLst>
              <a:path w="4672330" h="1132840">
                <a:moveTo>
                  <a:pt x="4672330" y="0"/>
                </a:moveTo>
                <a:lnTo>
                  <a:pt x="4668520" y="0"/>
                </a:lnTo>
                <a:lnTo>
                  <a:pt x="4668520" y="3810"/>
                </a:lnTo>
                <a:lnTo>
                  <a:pt x="4668520" y="1129030"/>
                </a:lnTo>
                <a:lnTo>
                  <a:pt x="3810" y="1129030"/>
                </a:lnTo>
                <a:lnTo>
                  <a:pt x="3810" y="3810"/>
                </a:lnTo>
                <a:lnTo>
                  <a:pt x="4668520" y="3810"/>
                </a:lnTo>
                <a:lnTo>
                  <a:pt x="4668520" y="0"/>
                </a:lnTo>
                <a:lnTo>
                  <a:pt x="0" y="0"/>
                </a:lnTo>
                <a:lnTo>
                  <a:pt x="0" y="3810"/>
                </a:lnTo>
                <a:lnTo>
                  <a:pt x="0" y="1129030"/>
                </a:lnTo>
                <a:lnTo>
                  <a:pt x="0" y="1132840"/>
                </a:lnTo>
                <a:lnTo>
                  <a:pt x="4672330" y="1132840"/>
                </a:lnTo>
                <a:lnTo>
                  <a:pt x="4672330" y="1129030"/>
                </a:lnTo>
                <a:lnTo>
                  <a:pt x="4672330" y="3810"/>
                </a:lnTo>
                <a:lnTo>
                  <a:pt x="4672330" y="0"/>
                </a:lnTo>
                <a:close/>
              </a:path>
            </a:pathLst>
          </a:custGeom>
          <a:solidFill>
            <a:srgbClr val="FFFF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295910" y="448309"/>
            <a:ext cx="4664710" cy="1125220"/>
          </a:xfrm>
          <a:custGeom>
            <a:avLst/>
            <a:gdLst/>
            <a:ahLst/>
            <a:cxnLst/>
            <a:rect l="l" t="t" r="r" b="b"/>
            <a:pathLst>
              <a:path w="4664710" h="1125220">
                <a:moveTo>
                  <a:pt x="4664710" y="0"/>
                </a:moveTo>
                <a:lnTo>
                  <a:pt x="4662170" y="0"/>
                </a:lnTo>
                <a:lnTo>
                  <a:pt x="4662170" y="3810"/>
                </a:lnTo>
                <a:lnTo>
                  <a:pt x="4662170" y="1121410"/>
                </a:lnTo>
                <a:lnTo>
                  <a:pt x="3810" y="1121410"/>
                </a:lnTo>
                <a:lnTo>
                  <a:pt x="3810" y="3810"/>
                </a:lnTo>
                <a:lnTo>
                  <a:pt x="4662170" y="3810"/>
                </a:lnTo>
                <a:lnTo>
                  <a:pt x="4662170" y="0"/>
                </a:lnTo>
                <a:lnTo>
                  <a:pt x="0" y="0"/>
                </a:lnTo>
                <a:lnTo>
                  <a:pt x="0" y="3810"/>
                </a:lnTo>
                <a:lnTo>
                  <a:pt x="0" y="1121410"/>
                </a:lnTo>
                <a:lnTo>
                  <a:pt x="0" y="1125220"/>
                </a:lnTo>
                <a:lnTo>
                  <a:pt x="4664710" y="1125220"/>
                </a:lnTo>
                <a:lnTo>
                  <a:pt x="4664710" y="1121410"/>
                </a:lnTo>
                <a:lnTo>
                  <a:pt x="4664710" y="3810"/>
                </a:lnTo>
                <a:lnTo>
                  <a:pt x="4664710" y="0"/>
                </a:lnTo>
                <a:close/>
              </a:path>
            </a:pathLst>
          </a:custGeom>
          <a:solidFill>
            <a:srgbClr val="FFFF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299720" y="452119"/>
            <a:ext cx="4658360" cy="1117600"/>
          </a:xfrm>
          <a:custGeom>
            <a:avLst/>
            <a:gdLst/>
            <a:ahLst/>
            <a:cxnLst/>
            <a:rect l="l" t="t" r="r" b="b"/>
            <a:pathLst>
              <a:path w="4658360" h="1117600">
                <a:moveTo>
                  <a:pt x="4658360" y="0"/>
                </a:moveTo>
                <a:lnTo>
                  <a:pt x="4654550" y="0"/>
                </a:lnTo>
                <a:lnTo>
                  <a:pt x="4654550" y="3810"/>
                </a:lnTo>
                <a:lnTo>
                  <a:pt x="4654550" y="1115060"/>
                </a:lnTo>
                <a:lnTo>
                  <a:pt x="2540" y="1115060"/>
                </a:lnTo>
                <a:lnTo>
                  <a:pt x="2540" y="3810"/>
                </a:lnTo>
                <a:lnTo>
                  <a:pt x="4654550" y="3810"/>
                </a:lnTo>
                <a:lnTo>
                  <a:pt x="4654550" y="0"/>
                </a:lnTo>
                <a:lnTo>
                  <a:pt x="0" y="0"/>
                </a:lnTo>
                <a:lnTo>
                  <a:pt x="0" y="3810"/>
                </a:lnTo>
                <a:lnTo>
                  <a:pt x="0" y="1115060"/>
                </a:lnTo>
                <a:lnTo>
                  <a:pt x="0" y="1117600"/>
                </a:lnTo>
                <a:lnTo>
                  <a:pt x="4658360" y="1117600"/>
                </a:lnTo>
                <a:lnTo>
                  <a:pt x="4658360" y="1115060"/>
                </a:lnTo>
                <a:lnTo>
                  <a:pt x="4658360" y="3810"/>
                </a:lnTo>
                <a:lnTo>
                  <a:pt x="4658360" y="0"/>
                </a:lnTo>
                <a:close/>
              </a:path>
            </a:pathLst>
          </a:custGeom>
          <a:solidFill>
            <a:srgbClr val="FFFF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302260" y="455929"/>
            <a:ext cx="4652010" cy="1111250"/>
          </a:xfrm>
          <a:custGeom>
            <a:avLst/>
            <a:gdLst/>
            <a:ahLst/>
            <a:cxnLst/>
            <a:rect l="l" t="t" r="r" b="b"/>
            <a:pathLst>
              <a:path w="4652010" h="1111250">
                <a:moveTo>
                  <a:pt x="4652010" y="0"/>
                </a:moveTo>
                <a:lnTo>
                  <a:pt x="4648200" y="0"/>
                </a:lnTo>
                <a:lnTo>
                  <a:pt x="4648200" y="3810"/>
                </a:lnTo>
                <a:lnTo>
                  <a:pt x="4648200" y="1107440"/>
                </a:lnTo>
                <a:lnTo>
                  <a:pt x="3810" y="1107440"/>
                </a:lnTo>
                <a:lnTo>
                  <a:pt x="3810" y="3810"/>
                </a:lnTo>
                <a:lnTo>
                  <a:pt x="4648200" y="3810"/>
                </a:lnTo>
                <a:lnTo>
                  <a:pt x="4648200" y="0"/>
                </a:lnTo>
                <a:lnTo>
                  <a:pt x="0" y="0"/>
                </a:lnTo>
                <a:lnTo>
                  <a:pt x="0" y="3810"/>
                </a:lnTo>
                <a:lnTo>
                  <a:pt x="0" y="1107440"/>
                </a:lnTo>
                <a:lnTo>
                  <a:pt x="0" y="1111250"/>
                </a:lnTo>
                <a:lnTo>
                  <a:pt x="4652010" y="1111250"/>
                </a:lnTo>
                <a:lnTo>
                  <a:pt x="4652010" y="1107440"/>
                </a:lnTo>
                <a:lnTo>
                  <a:pt x="4652010" y="3810"/>
                </a:lnTo>
                <a:lnTo>
                  <a:pt x="4652010" y="0"/>
                </a:lnTo>
                <a:close/>
              </a:path>
            </a:pathLst>
          </a:custGeom>
          <a:solidFill>
            <a:srgbClr val="FFFF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306070" y="459739"/>
            <a:ext cx="4644390" cy="1103630"/>
          </a:xfrm>
          <a:custGeom>
            <a:avLst/>
            <a:gdLst/>
            <a:ahLst/>
            <a:cxnLst/>
            <a:rect l="l" t="t" r="r" b="b"/>
            <a:pathLst>
              <a:path w="4644390" h="1103630">
                <a:moveTo>
                  <a:pt x="4644390" y="0"/>
                </a:moveTo>
                <a:lnTo>
                  <a:pt x="4640580" y="0"/>
                </a:lnTo>
                <a:lnTo>
                  <a:pt x="4640580" y="3810"/>
                </a:lnTo>
                <a:lnTo>
                  <a:pt x="4640580" y="1099820"/>
                </a:lnTo>
                <a:lnTo>
                  <a:pt x="3810" y="1099820"/>
                </a:lnTo>
                <a:lnTo>
                  <a:pt x="3810" y="3810"/>
                </a:lnTo>
                <a:lnTo>
                  <a:pt x="4640580" y="3810"/>
                </a:lnTo>
                <a:lnTo>
                  <a:pt x="4640580" y="0"/>
                </a:lnTo>
                <a:lnTo>
                  <a:pt x="0" y="0"/>
                </a:lnTo>
                <a:lnTo>
                  <a:pt x="0" y="3810"/>
                </a:lnTo>
                <a:lnTo>
                  <a:pt x="0" y="1099820"/>
                </a:lnTo>
                <a:lnTo>
                  <a:pt x="0" y="1103630"/>
                </a:lnTo>
                <a:lnTo>
                  <a:pt x="4644390" y="1103630"/>
                </a:lnTo>
                <a:lnTo>
                  <a:pt x="4644390" y="1099820"/>
                </a:lnTo>
                <a:lnTo>
                  <a:pt x="4644390" y="3810"/>
                </a:lnTo>
                <a:lnTo>
                  <a:pt x="4644390" y="0"/>
                </a:lnTo>
                <a:close/>
              </a:path>
            </a:pathLst>
          </a:custGeom>
          <a:solidFill>
            <a:srgbClr val="FFFF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309880" y="463549"/>
            <a:ext cx="4636770" cy="1096010"/>
          </a:xfrm>
          <a:custGeom>
            <a:avLst/>
            <a:gdLst/>
            <a:ahLst/>
            <a:cxnLst/>
            <a:rect l="l" t="t" r="r" b="b"/>
            <a:pathLst>
              <a:path w="4636770" h="1096010">
                <a:moveTo>
                  <a:pt x="4636770" y="0"/>
                </a:moveTo>
                <a:lnTo>
                  <a:pt x="4632960" y="0"/>
                </a:lnTo>
                <a:lnTo>
                  <a:pt x="4632960" y="2540"/>
                </a:lnTo>
                <a:lnTo>
                  <a:pt x="4632960" y="1092200"/>
                </a:lnTo>
                <a:lnTo>
                  <a:pt x="3810" y="1092200"/>
                </a:lnTo>
                <a:lnTo>
                  <a:pt x="3810" y="2540"/>
                </a:lnTo>
                <a:lnTo>
                  <a:pt x="4632960" y="2540"/>
                </a:lnTo>
                <a:lnTo>
                  <a:pt x="4632960" y="0"/>
                </a:lnTo>
                <a:lnTo>
                  <a:pt x="0" y="0"/>
                </a:lnTo>
                <a:lnTo>
                  <a:pt x="0" y="2540"/>
                </a:lnTo>
                <a:lnTo>
                  <a:pt x="0" y="1092200"/>
                </a:lnTo>
                <a:lnTo>
                  <a:pt x="0" y="1096010"/>
                </a:lnTo>
                <a:lnTo>
                  <a:pt x="4636770" y="1096010"/>
                </a:lnTo>
                <a:lnTo>
                  <a:pt x="4636770" y="1092200"/>
                </a:lnTo>
                <a:lnTo>
                  <a:pt x="4636770" y="2540"/>
                </a:lnTo>
                <a:lnTo>
                  <a:pt x="4636770" y="0"/>
                </a:lnTo>
                <a:close/>
              </a:path>
            </a:pathLst>
          </a:custGeom>
          <a:solidFill>
            <a:srgbClr val="FFFF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313690" y="466089"/>
            <a:ext cx="4629150" cy="1089660"/>
          </a:xfrm>
          <a:custGeom>
            <a:avLst/>
            <a:gdLst/>
            <a:ahLst/>
            <a:cxnLst/>
            <a:rect l="l" t="t" r="r" b="b"/>
            <a:pathLst>
              <a:path w="4629150" h="1089660">
                <a:moveTo>
                  <a:pt x="4629150" y="0"/>
                </a:moveTo>
                <a:lnTo>
                  <a:pt x="4625340" y="0"/>
                </a:lnTo>
                <a:lnTo>
                  <a:pt x="4625340" y="3810"/>
                </a:lnTo>
                <a:lnTo>
                  <a:pt x="4625340" y="1085850"/>
                </a:lnTo>
                <a:lnTo>
                  <a:pt x="3810" y="1085850"/>
                </a:lnTo>
                <a:lnTo>
                  <a:pt x="3810" y="3810"/>
                </a:lnTo>
                <a:lnTo>
                  <a:pt x="4625340" y="3810"/>
                </a:lnTo>
                <a:lnTo>
                  <a:pt x="4625340" y="0"/>
                </a:lnTo>
                <a:lnTo>
                  <a:pt x="0" y="0"/>
                </a:lnTo>
                <a:lnTo>
                  <a:pt x="0" y="3810"/>
                </a:lnTo>
                <a:lnTo>
                  <a:pt x="0" y="1085850"/>
                </a:lnTo>
                <a:lnTo>
                  <a:pt x="0" y="1089660"/>
                </a:lnTo>
                <a:lnTo>
                  <a:pt x="4629150" y="1089660"/>
                </a:lnTo>
                <a:lnTo>
                  <a:pt x="4629150" y="1085850"/>
                </a:lnTo>
                <a:lnTo>
                  <a:pt x="4629150" y="3810"/>
                </a:lnTo>
                <a:lnTo>
                  <a:pt x="4629150" y="0"/>
                </a:lnTo>
                <a:close/>
              </a:path>
            </a:pathLst>
          </a:custGeom>
          <a:solidFill>
            <a:srgbClr val="FFF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317500" y="469899"/>
            <a:ext cx="4621530" cy="1082040"/>
          </a:xfrm>
          <a:custGeom>
            <a:avLst/>
            <a:gdLst/>
            <a:ahLst/>
            <a:cxnLst/>
            <a:rect l="l" t="t" r="r" b="b"/>
            <a:pathLst>
              <a:path w="4621530" h="1082040">
                <a:moveTo>
                  <a:pt x="4621530" y="0"/>
                </a:moveTo>
                <a:lnTo>
                  <a:pt x="4618990" y="0"/>
                </a:lnTo>
                <a:lnTo>
                  <a:pt x="4618990" y="3810"/>
                </a:lnTo>
                <a:lnTo>
                  <a:pt x="4618990" y="1078230"/>
                </a:lnTo>
                <a:lnTo>
                  <a:pt x="3810" y="1078230"/>
                </a:lnTo>
                <a:lnTo>
                  <a:pt x="3810" y="3810"/>
                </a:lnTo>
                <a:lnTo>
                  <a:pt x="4618990" y="3810"/>
                </a:lnTo>
                <a:lnTo>
                  <a:pt x="4618990" y="0"/>
                </a:lnTo>
                <a:lnTo>
                  <a:pt x="0" y="0"/>
                </a:lnTo>
                <a:lnTo>
                  <a:pt x="0" y="3810"/>
                </a:lnTo>
                <a:lnTo>
                  <a:pt x="0" y="1078230"/>
                </a:lnTo>
                <a:lnTo>
                  <a:pt x="0" y="1082040"/>
                </a:lnTo>
                <a:lnTo>
                  <a:pt x="4621530" y="1082040"/>
                </a:lnTo>
                <a:lnTo>
                  <a:pt x="4621530" y="1078230"/>
                </a:lnTo>
                <a:lnTo>
                  <a:pt x="4621530" y="3810"/>
                </a:lnTo>
                <a:lnTo>
                  <a:pt x="4621530" y="0"/>
                </a:lnTo>
                <a:close/>
              </a:path>
            </a:pathLst>
          </a:custGeom>
          <a:solidFill>
            <a:srgbClr val="FFFF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321310" y="473709"/>
            <a:ext cx="4615180" cy="1074420"/>
          </a:xfrm>
          <a:custGeom>
            <a:avLst/>
            <a:gdLst/>
            <a:ahLst/>
            <a:cxnLst/>
            <a:rect l="l" t="t" r="r" b="b"/>
            <a:pathLst>
              <a:path w="4615180" h="1074420">
                <a:moveTo>
                  <a:pt x="4615180" y="0"/>
                </a:moveTo>
                <a:lnTo>
                  <a:pt x="4611370" y="0"/>
                </a:lnTo>
                <a:lnTo>
                  <a:pt x="4611370" y="3810"/>
                </a:lnTo>
                <a:lnTo>
                  <a:pt x="4611370" y="1071880"/>
                </a:lnTo>
                <a:lnTo>
                  <a:pt x="2540" y="1071880"/>
                </a:lnTo>
                <a:lnTo>
                  <a:pt x="2540" y="3810"/>
                </a:lnTo>
                <a:lnTo>
                  <a:pt x="4611370" y="3810"/>
                </a:lnTo>
                <a:lnTo>
                  <a:pt x="4611370" y="0"/>
                </a:lnTo>
                <a:lnTo>
                  <a:pt x="0" y="0"/>
                </a:lnTo>
                <a:lnTo>
                  <a:pt x="0" y="3810"/>
                </a:lnTo>
                <a:lnTo>
                  <a:pt x="0" y="1071880"/>
                </a:lnTo>
                <a:lnTo>
                  <a:pt x="0" y="1074420"/>
                </a:lnTo>
                <a:lnTo>
                  <a:pt x="4615180" y="1074420"/>
                </a:lnTo>
                <a:lnTo>
                  <a:pt x="4615180" y="1071880"/>
                </a:lnTo>
                <a:lnTo>
                  <a:pt x="4615180" y="3810"/>
                </a:lnTo>
                <a:lnTo>
                  <a:pt x="4615180" y="0"/>
                </a:lnTo>
                <a:close/>
              </a:path>
            </a:pathLst>
          </a:custGeom>
          <a:solidFill>
            <a:srgbClr val="FFFF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323850" y="477519"/>
            <a:ext cx="4608830" cy="1068070"/>
          </a:xfrm>
          <a:custGeom>
            <a:avLst/>
            <a:gdLst/>
            <a:ahLst/>
            <a:cxnLst/>
            <a:rect l="l" t="t" r="r" b="b"/>
            <a:pathLst>
              <a:path w="4608830" h="1068070">
                <a:moveTo>
                  <a:pt x="4608830" y="0"/>
                </a:moveTo>
                <a:lnTo>
                  <a:pt x="4605020" y="0"/>
                </a:lnTo>
                <a:lnTo>
                  <a:pt x="4605020" y="3810"/>
                </a:lnTo>
                <a:lnTo>
                  <a:pt x="4605020" y="1064260"/>
                </a:lnTo>
                <a:lnTo>
                  <a:pt x="3810" y="1064260"/>
                </a:lnTo>
                <a:lnTo>
                  <a:pt x="3810" y="3810"/>
                </a:lnTo>
                <a:lnTo>
                  <a:pt x="4605020" y="3810"/>
                </a:lnTo>
                <a:lnTo>
                  <a:pt x="4605020" y="0"/>
                </a:lnTo>
                <a:lnTo>
                  <a:pt x="0" y="0"/>
                </a:lnTo>
                <a:lnTo>
                  <a:pt x="0" y="3810"/>
                </a:lnTo>
                <a:lnTo>
                  <a:pt x="0" y="1064260"/>
                </a:lnTo>
                <a:lnTo>
                  <a:pt x="0" y="1068070"/>
                </a:lnTo>
                <a:lnTo>
                  <a:pt x="4608830" y="1068070"/>
                </a:lnTo>
                <a:lnTo>
                  <a:pt x="4608830" y="1064260"/>
                </a:lnTo>
                <a:lnTo>
                  <a:pt x="4608830" y="3810"/>
                </a:lnTo>
                <a:lnTo>
                  <a:pt x="4608830" y="0"/>
                </a:lnTo>
                <a:close/>
              </a:path>
            </a:pathLst>
          </a:custGeom>
          <a:solidFill>
            <a:srgbClr val="FFFF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327660" y="481329"/>
            <a:ext cx="4601210" cy="1060450"/>
          </a:xfrm>
          <a:custGeom>
            <a:avLst/>
            <a:gdLst/>
            <a:ahLst/>
            <a:cxnLst/>
            <a:rect l="l" t="t" r="r" b="b"/>
            <a:pathLst>
              <a:path w="4601210" h="1060450">
                <a:moveTo>
                  <a:pt x="4601210" y="0"/>
                </a:moveTo>
                <a:lnTo>
                  <a:pt x="4597400" y="0"/>
                </a:lnTo>
                <a:lnTo>
                  <a:pt x="4597400" y="3810"/>
                </a:lnTo>
                <a:lnTo>
                  <a:pt x="4597400" y="1056640"/>
                </a:lnTo>
                <a:lnTo>
                  <a:pt x="3810" y="1056640"/>
                </a:lnTo>
                <a:lnTo>
                  <a:pt x="3810" y="3810"/>
                </a:lnTo>
                <a:lnTo>
                  <a:pt x="4597400" y="3810"/>
                </a:lnTo>
                <a:lnTo>
                  <a:pt x="4597400" y="0"/>
                </a:lnTo>
                <a:lnTo>
                  <a:pt x="0" y="0"/>
                </a:lnTo>
                <a:lnTo>
                  <a:pt x="0" y="3810"/>
                </a:lnTo>
                <a:lnTo>
                  <a:pt x="0" y="1056640"/>
                </a:lnTo>
                <a:lnTo>
                  <a:pt x="0" y="1060450"/>
                </a:lnTo>
                <a:lnTo>
                  <a:pt x="4601210" y="1060450"/>
                </a:lnTo>
                <a:lnTo>
                  <a:pt x="4601210" y="1056640"/>
                </a:lnTo>
                <a:lnTo>
                  <a:pt x="4601210" y="3810"/>
                </a:lnTo>
                <a:lnTo>
                  <a:pt x="4601210" y="0"/>
                </a:lnTo>
                <a:close/>
              </a:path>
            </a:pathLst>
          </a:custGeom>
          <a:solidFill>
            <a:srgbClr val="FFFF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331470" y="485139"/>
            <a:ext cx="4593590" cy="1052830"/>
          </a:xfrm>
          <a:custGeom>
            <a:avLst/>
            <a:gdLst/>
            <a:ahLst/>
            <a:cxnLst/>
            <a:rect l="l" t="t" r="r" b="b"/>
            <a:pathLst>
              <a:path w="4593590" h="1052830">
                <a:moveTo>
                  <a:pt x="4593590" y="0"/>
                </a:moveTo>
                <a:lnTo>
                  <a:pt x="4589780" y="0"/>
                </a:lnTo>
                <a:lnTo>
                  <a:pt x="4589780" y="3810"/>
                </a:lnTo>
                <a:lnTo>
                  <a:pt x="4589780" y="1049020"/>
                </a:lnTo>
                <a:lnTo>
                  <a:pt x="3810" y="1049020"/>
                </a:lnTo>
                <a:lnTo>
                  <a:pt x="3810" y="3810"/>
                </a:lnTo>
                <a:lnTo>
                  <a:pt x="4589780" y="3810"/>
                </a:lnTo>
                <a:lnTo>
                  <a:pt x="4589780" y="0"/>
                </a:lnTo>
                <a:lnTo>
                  <a:pt x="0" y="0"/>
                </a:lnTo>
                <a:lnTo>
                  <a:pt x="0" y="3810"/>
                </a:lnTo>
                <a:lnTo>
                  <a:pt x="0" y="1049020"/>
                </a:lnTo>
                <a:lnTo>
                  <a:pt x="0" y="1052830"/>
                </a:lnTo>
                <a:lnTo>
                  <a:pt x="4593590" y="1052830"/>
                </a:lnTo>
                <a:lnTo>
                  <a:pt x="4593590" y="1049020"/>
                </a:lnTo>
                <a:lnTo>
                  <a:pt x="4593590" y="3810"/>
                </a:lnTo>
                <a:lnTo>
                  <a:pt x="4593590" y="0"/>
                </a:lnTo>
                <a:close/>
              </a:path>
            </a:pathLst>
          </a:custGeom>
          <a:solidFill>
            <a:srgbClr val="FFFF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335280" y="488949"/>
            <a:ext cx="4585970" cy="1045210"/>
          </a:xfrm>
          <a:custGeom>
            <a:avLst/>
            <a:gdLst/>
            <a:ahLst/>
            <a:cxnLst/>
            <a:rect l="l" t="t" r="r" b="b"/>
            <a:pathLst>
              <a:path w="4585970" h="1045210">
                <a:moveTo>
                  <a:pt x="4585970" y="0"/>
                </a:moveTo>
                <a:lnTo>
                  <a:pt x="4582160" y="0"/>
                </a:lnTo>
                <a:lnTo>
                  <a:pt x="4582160" y="2540"/>
                </a:lnTo>
                <a:lnTo>
                  <a:pt x="4582160" y="1041400"/>
                </a:lnTo>
                <a:lnTo>
                  <a:pt x="3810" y="1041400"/>
                </a:lnTo>
                <a:lnTo>
                  <a:pt x="3810" y="2540"/>
                </a:lnTo>
                <a:lnTo>
                  <a:pt x="4582160" y="2540"/>
                </a:lnTo>
                <a:lnTo>
                  <a:pt x="4582160" y="0"/>
                </a:lnTo>
                <a:lnTo>
                  <a:pt x="0" y="0"/>
                </a:lnTo>
                <a:lnTo>
                  <a:pt x="0" y="2540"/>
                </a:lnTo>
                <a:lnTo>
                  <a:pt x="0" y="1041400"/>
                </a:lnTo>
                <a:lnTo>
                  <a:pt x="0" y="1045210"/>
                </a:lnTo>
                <a:lnTo>
                  <a:pt x="4585970" y="1045210"/>
                </a:lnTo>
                <a:lnTo>
                  <a:pt x="4585970" y="1041400"/>
                </a:lnTo>
                <a:lnTo>
                  <a:pt x="4585970" y="2540"/>
                </a:lnTo>
                <a:lnTo>
                  <a:pt x="4585970" y="0"/>
                </a:lnTo>
                <a:close/>
              </a:path>
            </a:pathLst>
          </a:custGeom>
          <a:solidFill>
            <a:srgbClr val="FFF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339090" y="491489"/>
            <a:ext cx="4578350" cy="1038860"/>
          </a:xfrm>
          <a:custGeom>
            <a:avLst/>
            <a:gdLst/>
            <a:ahLst/>
            <a:cxnLst/>
            <a:rect l="l" t="t" r="r" b="b"/>
            <a:pathLst>
              <a:path w="4578350" h="1038860">
                <a:moveTo>
                  <a:pt x="4578350" y="0"/>
                </a:moveTo>
                <a:lnTo>
                  <a:pt x="4574540" y="0"/>
                </a:lnTo>
                <a:lnTo>
                  <a:pt x="4574540" y="3810"/>
                </a:lnTo>
                <a:lnTo>
                  <a:pt x="4574540" y="1035050"/>
                </a:lnTo>
                <a:lnTo>
                  <a:pt x="3810" y="1035050"/>
                </a:lnTo>
                <a:lnTo>
                  <a:pt x="3810" y="3810"/>
                </a:lnTo>
                <a:lnTo>
                  <a:pt x="4574540" y="3810"/>
                </a:lnTo>
                <a:lnTo>
                  <a:pt x="4574540" y="0"/>
                </a:lnTo>
                <a:lnTo>
                  <a:pt x="0" y="0"/>
                </a:lnTo>
                <a:lnTo>
                  <a:pt x="0" y="3810"/>
                </a:lnTo>
                <a:lnTo>
                  <a:pt x="0" y="1035050"/>
                </a:lnTo>
                <a:lnTo>
                  <a:pt x="0" y="1038860"/>
                </a:lnTo>
                <a:lnTo>
                  <a:pt x="4578350" y="1038860"/>
                </a:lnTo>
                <a:lnTo>
                  <a:pt x="4578350" y="1035050"/>
                </a:lnTo>
                <a:lnTo>
                  <a:pt x="4578350" y="3810"/>
                </a:lnTo>
                <a:lnTo>
                  <a:pt x="4578350" y="0"/>
                </a:lnTo>
                <a:close/>
              </a:path>
            </a:pathLst>
          </a:custGeom>
          <a:solidFill>
            <a:srgbClr val="FFF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342900" y="495299"/>
            <a:ext cx="4570730" cy="1031240"/>
          </a:xfrm>
          <a:custGeom>
            <a:avLst/>
            <a:gdLst/>
            <a:ahLst/>
            <a:cxnLst/>
            <a:rect l="l" t="t" r="r" b="b"/>
            <a:pathLst>
              <a:path w="4570730" h="1031240">
                <a:moveTo>
                  <a:pt x="4570730" y="0"/>
                </a:moveTo>
                <a:lnTo>
                  <a:pt x="4566920" y="0"/>
                </a:lnTo>
                <a:lnTo>
                  <a:pt x="4566920" y="3810"/>
                </a:lnTo>
                <a:lnTo>
                  <a:pt x="4566920" y="1027430"/>
                </a:lnTo>
                <a:lnTo>
                  <a:pt x="3810" y="1027430"/>
                </a:lnTo>
                <a:lnTo>
                  <a:pt x="3810" y="3810"/>
                </a:lnTo>
                <a:lnTo>
                  <a:pt x="4566920" y="3810"/>
                </a:lnTo>
                <a:lnTo>
                  <a:pt x="4566920" y="0"/>
                </a:lnTo>
                <a:lnTo>
                  <a:pt x="0" y="0"/>
                </a:lnTo>
                <a:lnTo>
                  <a:pt x="0" y="3810"/>
                </a:lnTo>
                <a:lnTo>
                  <a:pt x="0" y="1027430"/>
                </a:lnTo>
                <a:lnTo>
                  <a:pt x="0" y="1031240"/>
                </a:lnTo>
                <a:lnTo>
                  <a:pt x="4570730" y="1031240"/>
                </a:lnTo>
                <a:lnTo>
                  <a:pt x="4570730" y="1027430"/>
                </a:lnTo>
                <a:lnTo>
                  <a:pt x="4570730" y="3810"/>
                </a:lnTo>
                <a:lnTo>
                  <a:pt x="4570730" y="0"/>
                </a:lnTo>
                <a:close/>
              </a:path>
            </a:pathLst>
          </a:custGeom>
          <a:solidFill>
            <a:srgbClr val="FFFF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346710" y="499109"/>
            <a:ext cx="4563110" cy="1023619"/>
          </a:xfrm>
          <a:custGeom>
            <a:avLst/>
            <a:gdLst/>
            <a:ahLst/>
            <a:cxnLst/>
            <a:rect l="l" t="t" r="r" b="b"/>
            <a:pathLst>
              <a:path w="4563110" h="1023619">
                <a:moveTo>
                  <a:pt x="4563110" y="0"/>
                </a:moveTo>
                <a:lnTo>
                  <a:pt x="4560570" y="0"/>
                </a:lnTo>
                <a:lnTo>
                  <a:pt x="4560570" y="3810"/>
                </a:lnTo>
                <a:lnTo>
                  <a:pt x="4560570" y="1021080"/>
                </a:lnTo>
                <a:lnTo>
                  <a:pt x="3810" y="1021080"/>
                </a:lnTo>
                <a:lnTo>
                  <a:pt x="3810" y="3810"/>
                </a:lnTo>
                <a:lnTo>
                  <a:pt x="4560570" y="3810"/>
                </a:lnTo>
                <a:lnTo>
                  <a:pt x="4560570" y="0"/>
                </a:lnTo>
                <a:lnTo>
                  <a:pt x="0" y="0"/>
                </a:lnTo>
                <a:lnTo>
                  <a:pt x="0" y="3810"/>
                </a:lnTo>
                <a:lnTo>
                  <a:pt x="0" y="1021080"/>
                </a:lnTo>
                <a:lnTo>
                  <a:pt x="0" y="1023620"/>
                </a:lnTo>
                <a:lnTo>
                  <a:pt x="4563110" y="1023620"/>
                </a:lnTo>
                <a:lnTo>
                  <a:pt x="4563110" y="1021080"/>
                </a:lnTo>
                <a:lnTo>
                  <a:pt x="4563110" y="3810"/>
                </a:lnTo>
                <a:lnTo>
                  <a:pt x="4563110" y="0"/>
                </a:lnTo>
                <a:close/>
              </a:path>
            </a:pathLst>
          </a:custGeom>
          <a:solidFill>
            <a:srgbClr val="FFFF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350520" y="502919"/>
            <a:ext cx="4556760" cy="1017269"/>
          </a:xfrm>
          <a:custGeom>
            <a:avLst/>
            <a:gdLst/>
            <a:ahLst/>
            <a:cxnLst/>
            <a:rect l="l" t="t" r="r" b="b"/>
            <a:pathLst>
              <a:path w="4556760" h="1017269">
                <a:moveTo>
                  <a:pt x="4556760" y="0"/>
                </a:moveTo>
                <a:lnTo>
                  <a:pt x="4552950" y="0"/>
                </a:lnTo>
                <a:lnTo>
                  <a:pt x="4552950" y="3810"/>
                </a:lnTo>
                <a:lnTo>
                  <a:pt x="4552950" y="1013460"/>
                </a:lnTo>
                <a:lnTo>
                  <a:pt x="2540" y="1013460"/>
                </a:lnTo>
                <a:lnTo>
                  <a:pt x="2540" y="3810"/>
                </a:lnTo>
                <a:lnTo>
                  <a:pt x="4552950" y="3810"/>
                </a:lnTo>
                <a:lnTo>
                  <a:pt x="4552950" y="0"/>
                </a:lnTo>
                <a:lnTo>
                  <a:pt x="0" y="0"/>
                </a:lnTo>
                <a:lnTo>
                  <a:pt x="0" y="3810"/>
                </a:lnTo>
                <a:lnTo>
                  <a:pt x="0" y="1013460"/>
                </a:lnTo>
                <a:lnTo>
                  <a:pt x="0" y="1017270"/>
                </a:lnTo>
                <a:lnTo>
                  <a:pt x="4556760" y="1017270"/>
                </a:lnTo>
                <a:lnTo>
                  <a:pt x="4556760" y="1013460"/>
                </a:lnTo>
                <a:lnTo>
                  <a:pt x="4556760" y="3810"/>
                </a:lnTo>
                <a:lnTo>
                  <a:pt x="4556760" y="0"/>
                </a:lnTo>
                <a:close/>
              </a:path>
            </a:pathLst>
          </a:custGeom>
          <a:solidFill>
            <a:srgbClr val="FFFF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353060" y="506729"/>
            <a:ext cx="4550410" cy="1009650"/>
          </a:xfrm>
          <a:custGeom>
            <a:avLst/>
            <a:gdLst/>
            <a:ahLst/>
            <a:cxnLst/>
            <a:rect l="l" t="t" r="r" b="b"/>
            <a:pathLst>
              <a:path w="4550410" h="1009650">
                <a:moveTo>
                  <a:pt x="4550410" y="0"/>
                </a:moveTo>
                <a:lnTo>
                  <a:pt x="4546600" y="0"/>
                </a:lnTo>
                <a:lnTo>
                  <a:pt x="4546600" y="3810"/>
                </a:lnTo>
                <a:lnTo>
                  <a:pt x="4546600" y="1005840"/>
                </a:lnTo>
                <a:lnTo>
                  <a:pt x="3810" y="1005840"/>
                </a:lnTo>
                <a:lnTo>
                  <a:pt x="3810" y="3810"/>
                </a:lnTo>
                <a:lnTo>
                  <a:pt x="4546600" y="3810"/>
                </a:lnTo>
                <a:lnTo>
                  <a:pt x="4546600" y="0"/>
                </a:lnTo>
                <a:lnTo>
                  <a:pt x="0" y="0"/>
                </a:lnTo>
                <a:lnTo>
                  <a:pt x="0" y="3810"/>
                </a:lnTo>
                <a:lnTo>
                  <a:pt x="0" y="1005840"/>
                </a:lnTo>
                <a:lnTo>
                  <a:pt x="0" y="1009650"/>
                </a:lnTo>
                <a:lnTo>
                  <a:pt x="4550410" y="1009650"/>
                </a:lnTo>
                <a:lnTo>
                  <a:pt x="4550410" y="1005840"/>
                </a:lnTo>
                <a:lnTo>
                  <a:pt x="4550410" y="3810"/>
                </a:lnTo>
                <a:lnTo>
                  <a:pt x="4550410" y="0"/>
                </a:lnTo>
                <a:close/>
              </a:path>
            </a:pathLst>
          </a:custGeom>
          <a:solidFill>
            <a:srgbClr val="FFFF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356870" y="510539"/>
            <a:ext cx="4542790" cy="1002030"/>
          </a:xfrm>
          <a:custGeom>
            <a:avLst/>
            <a:gdLst/>
            <a:ahLst/>
            <a:cxnLst/>
            <a:rect l="l" t="t" r="r" b="b"/>
            <a:pathLst>
              <a:path w="4542790" h="1002030">
                <a:moveTo>
                  <a:pt x="4542790" y="0"/>
                </a:moveTo>
                <a:lnTo>
                  <a:pt x="4538980" y="0"/>
                </a:lnTo>
                <a:lnTo>
                  <a:pt x="4538980" y="3810"/>
                </a:lnTo>
                <a:lnTo>
                  <a:pt x="4538980" y="998220"/>
                </a:lnTo>
                <a:lnTo>
                  <a:pt x="3810" y="998220"/>
                </a:lnTo>
                <a:lnTo>
                  <a:pt x="3810" y="3810"/>
                </a:lnTo>
                <a:lnTo>
                  <a:pt x="4538980" y="3810"/>
                </a:lnTo>
                <a:lnTo>
                  <a:pt x="4538980" y="0"/>
                </a:lnTo>
                <a:lnTo>
                  <a:pt x="0" y="0"/>
                </a:lnTo>
                <a:lnTo>
                  <a:pt x="0" y="3810"/>
                </a:lnTo>
                <a:lnTo>
                  <a:pt x="0" y="998220"/>
                </a:lnTo>
                <a:lnTo>
                  <a:pt x="0" y="1002030"/>
                </a:lnTo>
                <a:lnTo>
                  <a:pt x="4542790" y="1002030"/>
                </a:lnTo>
                <a:lnTo>
                  <a:pt x="4542790" y="998220"/>
                </a:lnTo>
                <a:lnTo>
                  <a:pt x="4542790" y="3810"/>
                </a:lnTo>
                <a:lnTo>
                  <a:pt x="4542790" y="0"/>
                </a:lnTo>
                <a:close/>
              </a:path>
            </a:pathLst>
          </a:custGeom>
          <a:solidFill>
            <a:srgbClr val="FFF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360680" y="514349"/>
            <a:ext cx="4535170" cy="994410"/>
          </a:xfrm>
          <a:custGeom>
            <a:avLst/>
            <a:gdLst/>
            <a:ahLst/>
            <a:cxnLst/>
            <a:rect l="l" t="t" r="r" b="b"/>
            <a:pathLst>
              <a:path w="4535170" h="994410">
                <a:moveTo>
                  <a:pt x="4535170" y="0"/>
                </a:moveTo>
                <a:lnTo>
                  <a:pt x="4531360" y="0"/>
                </a:lnTo>
                <a:lnTo>
                  <a:pt x="4531360" y="2540"/>
                </a:lnTo>
                <a:lnTo>
                  <a:pt x="4531360" y="990600"/>
                </a:lnTo>
                <a:lnTo>
                  <a:pt x="3810" y="990600"/>
                </a:lnTo>
                <a:lnTo>
                  <a:pt x="3810" y="2540"/>
                </a:lnTo>
                <a:lnTo>
                  <a:pt x="4531360" y="2540"/>
                </a:lnTo>
                <a:lnTo>
                  <a:pt x="4531360" y="0"/>
                </a:lnTo>
                <a:lnTo>
                  <a:pt x="0" y="0"/>
                </a:lnTo>
                <a:lnTo>
                  <a:pt x="0" y="2540"/>
                </a:lnTo>
                <a:lnTo>
                  <a:pt x="0" y="990600"/>
                </a:lnTo>
                <a:lnTo>
                  <a:pt x="0" y="994410"/>
                </a:lnTo>
                <a:lnTo>
                  <a:pt x="4535170" y="994410"/>
                </a:lnTo>
                <a:lnTo>
                  <a:pt x="4535170" y="990600"/>
                </a:lnTo>
                <a:lnTo>
                  <a:pt x="4535170" y="2540"/>
                </a:lnTo>
                <a:lnTo>
                  <a:pt x="4535170" y="0"/>
                </a:lnTo>
                <a:close/>
              </a:path>
            </a:pathLst>
          </a:custGeom>
          <a:solidFill>
            <a:srgbClr val="FFFF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364490" y="516889"/>
            <a:ext cx="4527550" cy="988060"/>
          </a:xfrm>
          <a:custGeom>
            <a:avLst/>
            <a:gdLst/>
            <a:ahLst/>
            <a:cxnLst/>
            <a:rect l="l" t="t" r="r" b="b"/>
            <a:pathLst>
              <a:path w="4527550" h="988060">
                <a:moveTo>
                  <a:pt x="4527550" y="0"/>
                </a:moveTo>
                <a:lnTo>
                  <a:pt x="4523740" y="0"/>
                </a:lnTo>
                <a:lnTo>
                  <a:pt x="4523740" y="3810"/>
                </a:lnTo>
                <a:lnTo>
                  <a:pt x="4523740" y="984250"/>
                </a:lnTo>
                <a:lnTo>
                  <a:pt x="3810" y="984250"/>
                </a:lnTo>
                <a:lnTo>
                  <a:pt x="3810" y="3810"/>
                </a:lnTo>
                <a:lnTo>
                  <a:pt x="4523740" y="3810"/>
                </a:lnTo>
                <a:lnTo>
                  <a:pt x="4523740" y="0"/>
                </a:lnTo>
                <a:lnTo>
                  <a:pt x="0" y="0"/>
                </a:lnTo>
                <a:lnTo>
                  <a:pt x="0" y="3810"/>
                </a:lnTo>
                <a:lnTo>
                  <a:pt x="0" y="984250"/>
                </a:lnTo>
                <a:lnTo>
                  <a:pt x="0" y="988060"/>
                </a:lnTo>
                <a:lnTo>
                  <a:pt x="4527550" y="988060"/>
                </a:lnTo>
                <a:lnTo>
                  <a:pt x="4527550" y="984250"/>
                </a:lnTo>
                <a:lnTo>
                  <a:pt x="4527550" y="3810"/>
                </a:lnTo>
                <a:lnTo>
                  <a:pt x="4527550" y="0"/>
                </a:lnTo>
                <a:close/>
              </a:path>
            </a:pathLst>
          </a:custGeom>
          <a:solidFill>
            <a:srgbClr val="FFFF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368300" y="520699"/>
            <a:ext cx="4519930" cy="980440"/>
          </a:xfrm>
          <a:custGeom>
            <a:avLst/>
            <a:gdLst/>
            <a:ahLst/>
            <a:cxnLst/>
            <a:rect l="l" t="t" r="r" b="b"/>
            <a:pathLst>
              <a:path w="4519930" h="980440">
                <a:moveTo>
                  <a:pt x="4519930" y="0"/>
                </a:moveTo>
                <a:lnTo>
                  <a:pt x="4517390" y="0"/>
                </a:lnTo>
                <a:lnTo>
                  <a:pt x="4517390" y="3810"/>
                </a:lnTo>
                <a:lnTo>
                  <a:pt x="4517390" y="976630"/>
                </a:lnTo>
                <a:lnTo>
                  <a:pt x="3810" y="976630"/>
                </a:lnTo>
                <a:lnTo>
                  <a:pt x="3810" y="3810"/>
                </a:lnTo>
                <a:lnTo>
                  <a:pt x="4517390" y="3810"/>
                </a:lnTo>
                <a:lnTo>
                  <a:pt x="4517390" y="0"/>
                </a:lnTo>
                <a:lnTo>
                  <a:pt x="0" y="0"/>
                </a:lnTo>
                <a:lnTo>
                  <a:pt x="0" y="3810"/>
                </a:lnTo>
                <a:lnTo>
                  <a:pt x="0" y="976630"/>
                </a:lnTo>
                <a:lnTo>
                  <a:pt x="0" y="980440"/>
                </a:lnTo>
                <a:lnTo>
                  <a:pt x="4519930" y="980440"/>
                </a:lnTo>
                <a:lnTo>
                  <a:pt x="4519930" y="976630"/>
                </a:lnTo>
                <a:lnTo>
                  <a:pt x="4519930" y="3810"/>
                </a:lnTo>
                <a:lnTo>
                  <a:pt x="4519930" y="0"/>
                </a:lnTo>
                <a:close/>
              </a:path>
            </a:pathLst>
          </a:custGeom>
          <a:solidFill>
            <a:srgbClr val="FFFF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372110" y="524509"/>
            <a:ext cx="4513580" cy="972819"/>
          </a:xfrm>
          <a:custGeom>
            <a:avLst/>
            <a:gdLst/>
            <a:ahLst/>
            <a:cxnLst/>
            <a:rect l="l" t="t" r="r" b="b"/>
            <a:pathLst>
              <a:path w="4513580" h="972819">
                <a:moveTo>
                  <a:pt x="4513580" y="0"/>
                </a:moveTo>
                <a:lnTo>
                  <a:pt x="4509770" y="0"/>
                </a:lnTo>
                <a:lnTo>
                  <a:pt x="4509770" y="3810"/>
                </a:lnTo>
                <a:lnTo>
                  <a:pt x="4509770" y="970280"/>
                </a:lnTo>
                <a:lnTo>
                  <a:pt x="2540" y="970280"/>
                </a:lnTo>
                <a:lnTo>
                  <a:pt x="2540" y="3810"/>
                </a:lnTo>
                <a:lnTo>
                  <a:pt x="4509770" y="3810"/>
                </a:lnTo>
                <a:lnTo>
                  <a:pt x="4509770" y="0"/>
                </a:lnTo>
                <a:lnTo>
                  <a:pt x="0" y="0"/>
                </a:lnTo>
                <a:lnTo>
                  <a:pt x="0" y="3810"/>
                </a:lnTo>
                <a:lnTo>
                  <a:pt x="0" y="970280"/>
                </a:lnTo>
                <a:lnTo>
                  <a:pt x="0" y="972820"/>
                </a:lnTo>
                <a:lnTo>
                  <a:pt x="4513580" y="972820"/>
                </a:lnTo>
                <a:lnTo>
                  <a:pt x="4513580" y="970280"/>
                </a:lnTo>
                <a:lnTo>
                  <a:pt x="4513580" y="3810"/>
                </a:lnTo>
                <a:lnTo>
                  <a:pt x="4513580" y="0"/>
                </a:lnTo>
                <a:close/>
              </a:path>
            </a:pathLst>
          </a:custGeom>
          <a:solidFill>
            <a:srgbClr val="FFFF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374650" y="528319"/>
            <a:ext cx="4507230" cy="966469"/>
          </a:xfrm>
          <a:custGeom>
            <a:avLst/>
            <a:gdLst/>
            <a:ahLst/>
            <a:cxnLst/>
            <a:rect l="l" t="t" r="r" b="b"/>
            <a:pathLst>
              <a:path w="4507230" h="966469">
                <a:moveTo>
                  <a:pt x="4507230" y="0"/>
                </a:moveTo>
                <a:lnTo>
                  <a:pt x="4503420" y="0"/>
                </a:lnTo>
                <a:lnTo>
                  <a:pt x="4503420" y="3810"/>
                </a:lnTo>
                <a:lnTo>
                  <a:pt x="4503420" y="962660"/>
                </a:lnTo>
                <a:lnTo>
                  <a:pt x="3810" y="962660"/>
                </a:lnTo>
                <a:lnTo>
                  <a:pt x="3810" y="3810"/>
                </a:lnTo>
                <a:lnTo>
                  <a:pt x="4503420" y="3810"/>
                </a:lnTo>
                <a:lnTo>
                  <a:pt x="4503420" y="0"/>
                </a:lnTo>
                <a:lnTo>
                  <a:pt x="0" y="0"/>
                </a:lnTo>
                <a:lnTo>
                  <a:pt x="0" y="3810"/>
                </a:lnTo>
                <a:lnTo>
                  <a:pt x="0" y="962660"/>
                </a:lnTo>
                <a:lnTo>
                  <a:pt x="0" y="966470"/>
                </a:lnTo>
                <a:lnTo>
                  <a:pt x="4507230" y="966470"/>
                </a:lnTo>
                <a:lnTo>
                  <a:pt x="4507230" y="962660"/>
                </a:lnTo>
                <a:lnTo>
                  <a:pt x="4507230" y="3810"/>
                </a:lnTo>
                <a:lnTo>
                  <a:pt x="4507230" y="0"/>
                </a:lnTo>
                <a:close/>
              </a:path>
            </a:pathLst>
          </a:custGeom>
          <a:solidFill>
            <a:srgbClr val="FFF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378460" y="532129"/>
            <a:ext cx="4499610" cy="958850"/>
          </a:xfrm>
          <a:custGeom>
            <a:avLst/>
            <a:gdLst/>
            <a:ahLst/>
            <a:cxnLst/>
            <a:rect l="l" t="t" r="r" b="b"/>
            <a:pathLst>
              <a:path w="4499610" h="958850">
                <a:moveTo>
                  <a:pt x="4499610" y="0"/>
                </a:moveTo>
                <a:lnTo>
                  <a:pt x="4495800" y="0"/>
                </a:lnTo>
                <a:lnTo>
                  <a:pt x="4495800" y="3810"/>
                </a:lnTo>
                <a:lnTo>
                  <a:pt x="4495800" y="955040"/>
                </a:lnTo>
                <a:lnTo>
                  <a:pt x="3810" y="955040"/>
                </a:lnTo>
                <a:lnTo>
                  <a:pt x="3810" y="3810"/>
                </a:lnTo>
                <a:lnTo>
                  <a:pt x="4495800" y="3810"/>
                </a:lnTo>
                <a:lnTo>
                  <a:pt x="4495800" y="0"/>
                </a:lnTo>
                <a:lnTo>
                  <a:pt x="0" y="0"/>
                </a:lnTo>
                <a:lnTo>
                  <a:pt x="0" y="3810"/>
                </a:lnTo>
                <a:lnTo>
                  <a:pt x="0" y="955040"/>
                </a:lnTo>
                <a:lnTo>
                  <a:pt x="0" y="958850"/>
                </a:lnTo>
                <a:lnTo>
                  <a:pt x="4499610" y="958850"/>
                </a:lnTo>
                <a:lnTo>
                  <a:pt x="4499610" y="955040"/>
                </a:lnTo>
                <a:lnTo>
                  <a:pt x="4499610" y="3810"/>
                </a:lnTo>
                <a:lnTo>
                  <a:pt x="4499610" y="0"/>
                </a:lnTo>
                <a:close/>
              </a:path>
            </a:pathLst>
          </a:custGeom>
          <a:solidFill>
            <a:srgbClr val="FFF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382270" y="535939"/>
            <a:ext cx="4491990" cy="951230"/>
          </a:xfrm>
          <a:custGeom>
            <a:avLst/>
            <a:gdLst/>
            <a:ahLst/>
            <a:cxnLst/>
            <a:rect l="l" t="t" r="r" b="b"/>
            <a:pathLst>
              <a:path w="4491990" h="951230">
                <a:moveTo>
                  <a:pt x="4491990" y="0"/>
                </a:moveTo>
                <a:lnTo>
                  <a:pt x="4488180" y="0"/>
                </a:lnTo>
                <a:lnTo>
                  <a:pt x="4488180" y="2540"/>
                </a:lnTo>
                <a:lnTo>
                  <a:pt x="4488180" y="947420"/>
                </a:lnTo>
                <a:lnTo>
                  <a:pt x="3810" y="947420"/>
                </a:lnTo>
                <a:lnTo>
                  <a:pt x="3810" y="2540"/>
                </a:lnTo>
                <a:lnTo>
                  <a:pt x="4488180" y="2540"/>
                </a:lnTo>
                <a:lnTo>
                  <a:pt x="4488180" y="0"/>
                </a:lnTo>
                <a:lnTo>
                  <a:pt x="0" y="0"/>
                </a:lnTo>
                <a:lnTo>
                  <a:pt x="0" y="2540"/>
                </a:lnTo>
                <a:lnTo>
                  <a:pt x="0" y="947420"/>
                </a:lnTo>
                <a:lnTo>
                  <a:pt x="0" y="951230"/>
                </a:lnTo>
                <a:lnTo>
                  <a:pt x="4491990" y="951230"/>
                </a:lnTo>
                <a:lnTo>
                  <a:pt x="4491990" y="947420"/>
                </a:lnTo>
                <a:lnTo>
                  <a:pt x="4491990" y="2540"/>
                </a:lnTo>
                <a:lnTo>
                  <a:pt x="4491990" y="0"/>
                </a:lnTo>
                <a:close/>
              </a:path>
            </a:pathLst>
          </a:custGeom>
          <a:solidFill>
            <a:srgbClr val="FFFF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386080" y="538479"/>
            <a:ext cx="4484370" cy="944880"/>
          </a:xfrm>
          <a:custGeom>
            <a:avLst/>
            <a:gdLst/>
            <a:ahLst/>
            <a:cxnLst/>
            <a:rect l="l" t="t" r="r" b="b"/>
            <a:pathLst>
              <a:path w="4484370" h="944880">
                <a:moveTo>
                  <a:pt x="4484370" y="0"/>
                </a:moveTo>
                <a:lnTo>
                  <a:pt x="4480560" y="0"/>
                </a:lnTo>
                <a:lnTo>
                  <a:pt x="4480560" y="3810"/>
                </a:lnTo>
                <a:lnTo>
                  <a:pt x="4480560" y="941070"/>
                </a:lnTo>
                <a:lnTo>
                  <a:pt x="3810" y="941070"/>
                </a:lnTo>
                <a:lnTo>
                  <a:pt x="3810" y="3810"/>
                </a:lnTo>
                <a:lnTo>
                  <a:pt x="4480560" y="3810"/>
                </a:lnTo>
                <a:lnTo>
                  <a:pt x="4480560" y="0"/>
                </a:lnTo>
                <a:lnTo>
                  <a:pt x="0" y="0"/>
                </a:lnTo>
                <a:lnTo>
                  <a:pt x="0" y="3810"/>
                </a:lnTo>
                <a:lnTo>
                  <a:pt x="0" y="941070"/>
                </a:lnTo>
                <a:lnTo>
                  <a:pt x="0" y="944880"/>
                </a:lnTo>
                <a:lnTo>
                  <a:pt x="4484370" y="944880"/>
                </a:lnTo>
                <a:lnTo>
                  <a:pt x="4484370" y="941070"/>
                </a:lnTo>
                <a:lnTo>
                  <a:pt x="4484370" y="3810"/>
                </a:lnTo>
                <a:lnTo>
                  <a:pt x="4484370" y="0"/>
                </a:lnTo>
                <a:close/>
              </a:path>
            </a:pathLst>
          </a:custGeom>
          <a:solidFill>
            <a:srgbClr val="FFFF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389890" y="542289"/>
            <a:ext cx="4476750" cy="937260"/>
          </a:xfrm>
          <a:custGeom>
            <a:avLst/>
            <a:gdLst/>
            <a:ahLst/>
            <a:cxnLst/>
            <a:rect l="l" t="t" r="r" b="b"/>
            <a:pathLst>
              <a:path w="4476750" h="937260">
                <a:moveTo>
                  <a:pt x="4476750" y="0"/>
                </a:moveTo>
                <a:lnTo>
                  <a:pt x="4474210" y="0"/>
                </a:lnTo>
                <a:lnTo>
                  <a:pt x="4474210" y="3810"/>
                </a:lnTo>
                <a:lnTo>
                  <a:pt x="4474210" y="933450"/>
                </a:lnTo>
                <a:lnTo>
                  <a:pt x="3810" y="933450"/>
                </a:lnTo>
                <a:lnTo>
                  <a:pt x="3810" y="3810"/>
                </a:lnTo>
                <a:lnTo>
                  <a:pt x="4474210" y="3810"/>
                </a:lnTo>
                <a:lnTo>
                  <a:pt x="4474210" y="0"/>
                </a:lnTo>
                <a:lnTo>
                  <a:pt x="0" y="0"/>
                </a:lnTo>
                <a:lnTo>
                  <a:pt x="0" y="3810"/>
                </a:lnTo>
                <a:lnTo>
                  <a:pt x="0" y="933450"/>
                </a:lnTo>
                <a:lnTo>
                  <a:pt x="0" y="937260"/>
                </a:lnTo>
                <a:lnTo>
                  <a:pt x="4476750" y="937260"/>
                </a:lnTo>
                <a:lnTo>
                  <a:pt x="4476750" y="933450"/>
                </a:lnTo>
                <a:lnTo>
                  <a:pt x="4476750" y="3810"/>
                </a:lnTo>
                <a:lnTo>
                  <a:pt x="4476750" y="0"/>
                </a:lnTo>
                <a:close/>
              </a:path>
            </a:pathLst>
          </a:custGeom>
          <a:solidFill>
            <a:srgbClr val="FFF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393700" y="546099"/>
            <a:ext cx="4470400" cy="929640"/>
          </a:xfrm>
          <a:custGeom>
            <a:avLst/>
            <a:gdLst/>
            <a:ahLst/>
            <a:cxnLst/>
            <a:rect l="l" t="t" r="r" b="b"/>
            <a:pathLst>
              <a:path w="4470400" h="929640">
                <a:moveTo>
                  <a:pt x="4470400" y="0"/>
                </a:moveTo>
                <a:lnTo>
                  <a:pt x="4466590" y="0"/>
                </a:lnTo>
                <a:lnTo>
                  <a:pt x="4466590" y="3810"/>
                </a:lnTo>
                <a:lnTo>
                  <a:pt x="4466590" y="927100"/>
                </a:lnTo>
                <a:lnTo>
                  <a:pt x="2540" y="927100"/>
                </a:lnTo>
                <a:lnTo>
                  <a:pt x="2540" y="3810"/>
                </a:lnTo>
                <a:lnTo>
                  <a:pt x="4466590" y="3810"/>
                </a:lnTo>
                <a:lnTo>
                  <a:pt x="4466590" y="0"/>
                </a:lnTo>
                <a:lnTo>
                  <a:pt x="0" y="0"/>
                </a:lnTo>
                <a:lnTo>
                  <a:pt x="0" y="3810"/>
                </a:lnTo>
                <a:lnTo>
                  <a:pt x="0" y="927100"/>
                </a:lnTo>
                <a:lnTo>
                  <a:pt x="0" y="929640"/>
                </a:lnTo>
                <a:lnTo>
                  <a:pt x="4470400" y="929640"/>
                </a:lnTo>
                <a:lnTo>
                  <a:pt x="4470400" y="927100"/>
                </a:lnTo>
                <a:lnTo>
                  <a:pt x="4470400" y="3810"/>
                </a:lnTo>
                <a:lnTo>
                  <a:pt x="4470400" y="0"/>
                </a:lnTo>
                <a:close/>
              </a:path>
            </a:pathLst>
          </a:custGeom>
          <a:solidFill>
            <a:srgbClr val="FFFF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396240" y="549909"/>
            <a:ext cx="4464050" cy="923290"/>
          </a:xfrm>
          <a:custGeom>
            <a:avLst/>
            <a:gdLst/>
            <a:ahLst/>
            <a:cxnLst/>
            <a:rect l="l" t="t" r="r" b="b"/>
            <a:pathLst>
              <a:path w="4464050" h="923290">
                <a:moveTo>
                  <a:pt x="4464050" y="0"/>
                </a:moveTo>
                <a:lnTo>
                  <a:pt x="4460240" y="0"/>
                </a:lnTo>
                <a:lnTo>
                  <a:pt x="4460240" y="3810"/>
                </a:lnTo>
                <a:lnTo>
                  <a:pt x="4460240" y="919480"/>
                </a:lnTo>
                <a:lnTo>
                  <a:pt x="3810" y="919480"/>
                </a:lnTo>
                <a:lnTo>
                  <a:pt x="3810" y="3810"/>
                </a:lnTo>
                <a:lnTo>
                  <a:pt x="4460240" y="3810"/>
                </a:lnTo>
                <a:lnTo>
                  <a:pt x="4460240" y="0"/>
                </a:lnTo>
                <a:lnTo>
                  <a:pt x="0" y="0"/>
                </a:lnTo>
                <a:lnTo>
                  <a:pt x="0" y="3810"/>
                </a:lnTo>
                <a:lnTo>
                  <a:pt x="0" y="919480"/>
                </a:lnTo>
                <a:lnTo>
                  <a:pt x="0" y="923290"/>
                </a:lnTo>
                <a:lnTo>
                  <a:pt x="4464050" y="923290"/>
                </a:lnTo>
                <a:lnTo>
                  <a:pt x="4464050" y="919480"/>
                </a:lnTo>
                <a:lnTo>
                  <a:pt x="4464050" y="3810"/>
                </a:lnTo>
                <a:lnTo>
                  <a:pt x="4464050" y="0"/>
                </a:lnTo>
                <a:close/>
              </a:path>
            </a:pathLst>
          </a:custGeom>
          <a:solidFill>
            <a:srgbClr val="FFFF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400050" y="553719"/>
            <a:ext cx="4456430" cy="915669"/>
          </a:xfrm>
          <a:custGeom>
            <a:avLst/>
            <a:gdLst/>
            <a:ahLst/>
            <a:cxnLst/>
            <a:rect l="l" t="t" r="r" b="b"/>
            <a:pathLst>
              <a:path w="4456430" h="915669">
                <a:moveTo>
                  <a:pt x="4456430" y="0"/>
                </a:moveTo>
                <a:lnTo>
                  <a:pt x="4452620" y="0"/>
                </a:lnTo>
                <a:lnTo>
                  <a:pt x="4452620" y="3810"/>
                </a:lnTo>
                <a:lnTo>
                  <a:pt x="4452620" y="911860"/>
                </a:lnTo>
                <a:lnTo>
                  <a:pt x="3810" y="911860"/>
                </a:lnTo>
                <a:lnTo>
                  <a:pt x="3810" y="3810"/>
                </a:lnTo>
                <a:lnTo>
                  <a:pt x="4452620" y="3810"/>
                </a:lnTo>
                <a:lnTo>
                  <a:pt x="4452620" y="0"/>
                </a:lnTo>
                <a:lnTo>
                  <a:pt x="0" y="0"/>
                </a:lnTo>
                <a:lnTo>
                  <a:pt x="0" y="3810"/>
                </a:lnTo>
                <a:lnTo>
                  <a:pt x="0" y="911860"/>
                </a:lnTo>
                <a:lnTo>
                  <a:pt x="0" y="915670"/>
                </a:lnTo>
                <a:lnTo>
                  <a:pt x="4456430" y="915670"/>
                </a:lnTo>
                <a:lnTo>
                  <a:pt x="4456430" y="911860"/>
                </a:lnTo>
                <a:lnTo>
                  <a:pt x="4456430" y="3810"/>
                </a:lnTo>
                <a:lnTo>
                  <a:pt x="4456430" y="0"/>
                </a:lnTo>
                <a:close/>
              </a:path>
            </a:pathLst>
          </a:custGeom>
          <a:solidFill>
            <a:srgbClr val="FF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403860" y="557529"/>
            <a:ext cx="4448810" cy="908050"/>
          </a:xfrm>
          <a:custGeom>
            <a:avLst/>
            <a:gdLst/>
            <a:ahLst/>
            <a:cxnLst/>
            <a:rect l="l" t="t" r="r" b="b"/>
            <a:pathLst>
              <a:path w="4448810" h="908050">
                <a:moveTo>
                  <a:pt x="4448810" y="0"/>
                </a:moveTo>
                <a:lnTo>
                  <a:pt x="4445000" y="0"/>
                </a:lnTo>
                <a:lnTo>
                  <a:pt x="4445000" y="2540"/>
                </a:lnTo>
                <a:lnTo>
                  <a:pt x="4445000" y="904240"/>
                </a:lnTo>
                <a:lnTo>
                  <a:pt x="3810" y="904240"/>
                </a:lnTo>
                <a:lnTo>
                  <a:pt x="3810" y="2540"/>
                </a:lnTo>
                <a:lnTo>
                  <a:pt x="4445000" y="2540"/>
                </a:lnTo>
                <a:lnTo>
                  <a:pt x="4445000" y="0"/>
                </a:lnTo>
                <a:lnTo>
                  <a:pt x="0" y="0"/>
                </a:lnTo>
                <a:lnTo>
                  <a:pt x="0" y="2540"/>
                </a:lnTo>
                <a:lnTo>
                  <a:pt x="0" y="904240"/>
                </a:lnTo>
                <a:lnTo>
                  <a:pt x="0" y="908050"/>
                </a:lnTo>
                <a:lnTo>
                  <a:pt x="4448810" y="908050"/>
                </a:lnTo>
                <a:lnTo>
                  <a:pt x="4448810" y="904240"/>
                </a:lnTo>
                <a:lnTo>
                  <a:pt x="4448810" y="2540"/>
                </a:lnTo>
                <a:lnTo>
                  <a:pt x="4448810" y="0"/>
                </a:lnTo>
                <a:close/>
              </a:path>
            </a:pathLst>
          </a:custGeom>
          <a:solidFill>
            <a:srgbClr val="FFFF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407670" y="560069"/>
            <a:ext cx="4441190" cy="901700"/>
          </a:xfrm>
          <a:custGeom>
            <a:avLst/>
            <a:gdLst/>
            <a:ahLst/>
            <a:cxnLst/>
            <a:rect l="l" t="t" r="r" b="b"/>
            <a:pathLst>
              <a:path w="4441190" h="901700">
                <a:moveTo>
                  <a:pt x="4441190" y="0"/>
                </a:moveTo>
                <a:lnTo>
                  <a:pt x="4437380" y="0"/>
                </a:lnTo>
                <a:lnTo>
                  <a:pt x="4437380" y="3810"/>
                </a:lnTo>
                <a:lnTo>
                  <a:pt x="4437380" y="897890"/>
                </a:lnTo>
                <a:lnTo>
                  <a:pt x="3810" y="897890"/>
                </a:lnTo>
                <a:lnTo>
                  <a:pt x="3810" y="3810"/>
                </a:lnTo>
                <a:lnTo>
                  <a:pt x="4437380" y="3810"/>
                </a:lnTo>
                <a:lnTo>
                  <a:pt x="4437380" y="0"/>
                </a:lnTo>
                <a:lnTo>
                  <a:pt x="0" y="0"/>
                </a:lnTo>
                <a:lnTo>
                  <a:pt x="0" y="3810"/>
                </a:lnTo>
                <a:lnTo>
                  <a:pt x="0" y="897890"/>
                </a:lnTo>
                <a:lnTo>
                  <a:pt x="0" y="901700"/>
                </a:lnTo>
                <a:lnTo>
                  <a:pt x="4441190" y="901700"/>
                </a:lnTo>
                <a:lnTo>
                  <a:pt x="4441190" y="897890"/>
                </a:lnTo>
                <a:lnTo>
                  <a:pt x="4441190" y="3810"/>
                </a:lnTo>
                <a:lnTo>
                  <a:pt x="4441190" y="0"/>
                </a:lnTo>
                <a:close/>
              </a:path>
            </a:pathLst>
          </a:custGeom>
          <a:solidFill>
            <a:srgbClr val="FFFF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411480" y="563879"/>
            <a:ext cx="4433570" cy="894080"/>
          </a:xfrm>
          <a:custGeom>
            <a:avLst/>
            <a:gdLst/>
            <a:ahLst/>
            <a:cxnLst/>
            <a:rect l="l" t="t" r="r" b="b"/>
            <a:pathLst>
              <a:path w="4433570" h="894080">
                <a:moveTo>
                  <a:pt x="4433570" y="0"/>
                </a:moveTo>
                <a:lnTo>
                  <a:pt x="4431030" y="0"/>
                </a:lnTo>
                <a:lnTo>
                  <a:pt x="4431030" y="3810"/>
                </a:lnTo>
                <a:lnTo>
                  <a:pt x="4431030" y="890270"/>
                </a:lnTo>
                <a:lnTo>
                  <a:pt x="3810" y="890270"/>
                </a:lnTo>
                <a:lnTo>
                  <a:pt x="3810" y="3810"/>
                </a:lnTo>
                <a:lnTo>
                  <a:pt x="4431030" y="3810"/>
                </a:lnTo>
                <a:lnTo>
                  <a:pt x="4431030" y="0"/>
                </a:lnTo>
                <a:lnTo>
                  <a:pt x="0" y="0"/>
                </a:lnTo>
                <a:lnTo>
                  <a:pt x="0" y="3810"/>
                </a:lnTo>
                <a:lnTo>
                  <a:pt x="0" y="890270"/>
                </a:lnTo>
                <a:lnTo>
                  <a:pt x="0" y="894080"/>
                </a:lnTo>
                <a:lnTo>
                  <a:pt x="4433570" y="894080"/>
                </a:lnTo>
                <a:lnTo>
                  <a:pt x="4433570" y="890270"/>
                </a:lnTo>
                <a:lnTo>
                  <a:pt x="4433570" y="3810"/>
                </a:lnTo>
                <a:lnTo>
                  <a:pt x="4433570" y="0"/>
                </a:lnTo>
                <a:close/>
              </a:path>
            </a:pathLst>
          </a:custGeom>
          <a:solidFill>
            <a:srgbClr val="FFFF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415290" y="567689"/>
            <a:ext cx="4427220" cy="886460"/>
          </a:xfrm>
          <a:custGeom>
            <a:avLst/>
            <a:gdLst/>
            <a:ahLst/>
            <a:cxnLst/>
            <a:rect l="l" t="t" r="r" b="b"/>
            <a:pathLst>
              <a:path w="4427220" h="886460">
                <a:moveTo>
                  <a:pt x="4427220" y="0"/>
                </a:moveTo>
                <a:lnTo>
                  <a:pt x="4423410" y="0"/>
                </a:lnTo>
                <a:lnTo>
                  <a:pt x="4423410" y="3810"/>
                </a:lnTo>
                <a:lnTo>
                  <a:pt x="4423410" y="883920"/>
                </a:lnTo>
                <a:lnTo>
                  <a:pt x="2540" y="883920"/>
                </a:lnTo>
                <a:lnTo>
                  <a:pt x="2540" y="3810"/>
                </a:lnTo>
                <a:lnTo>
                  <a:pt x="4423410" y="3810"/>
                </a:lnTo>
                <a:lnTo>
                  <a:pt x="4423410" y="0"/>
                </a:lnTo>
                <a:lnTo>
                  <a:pt x="0" y="0"/>
                </a:lnTo>
                <a:lnTo>
                  <a:pt x="0" y="3810"/>
                </a:lnTo>
                <a:lnTo>
                  <a:pt x="0" y="883920"/>
                </a:lnTo>
                <a:lnTo>
                  <a:pt x="0" y="886460"/>
                </a:lnTo>
                <a:lnTo>
                  <a:pt x="4427220" y="886460"/>
                </a:lnTo>
                <a:lnTo>
                  <a:pt x="4427220" y="883920"/>
                </a:lnTo>
                <a:lnTo>
                  <a:pt x="4427220" y="3810"/>
                </a:lnTo>
                <a:lnTo>
                  <a:pt x="4427220" y="0"/>
                </a:lnTo>
                <a:close/>
              </a:path>
            </a:pathLst>
          </a:custGeom>
          <a:solidFill>
            <a:srgbClr val="FFFF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417830" y="571499"/>
            <a:ext cx="4420870" cy="880110"/>
          </a:xfrm>
          <a:custGeom>
            <a:avLst/>
            <a:gdLst/>
            <a:ahLst/>
            <a:cxnLst/>
            <a:rect l="l" t="t" r="r" b="b"/>
            <a:pathLst>
              <a:path w="4420870" h="880110">
                <a:moveTo>
                  <a:pt x="4420870" y="0"/>
                </a:moveTo>
                <a:lnTo>
                  <a:pt x="4417060" y="0"/>
                </a:lnTo>
                <a:lnTo>
                  <a:pt x="4417060" y="3810"/>
                </a:lnTo>
                <a:lnTo>
                  <a:pt x="4417060" y="876300"/>
                </a:lnTo>
                <a:lnTo>
                  <a:pt x="3810" y="876300"/>
                </a:lnTo>
                <a:lnTo>
                  <a:pt x="3810" y="3810"/>
                </a:lnTo>
                <a:lnTo>
                  <a:pt x="4417060" y="3810"/>
                </a:lnTo>
                <a:lnTo>
                  <a:pt x="4417060" y="0"/>
                </a:lnTo>
                <a:lnTo>
                  <a:pt x="0" y="0"/>
                </a:lnTo>
                <a:lnTo>
                  <a:pt x="0" y="3810"/>
                </a:lnTo>
                <a:lnTo>
                  <a:pt x="0" y="876300"/>
                </a:lnTo>
                <a:lnTo>
                  <a:pt x="0" y="880110"/>
                </a:lnTo>
                <a:lnTo>
                  <a:pt x="4420870" y="880110"/>
                </a:lnTo>
                <a:lnTo>
                  <a:pt x="4420870" y="876300"/>
                </a:lnTo>
                <a:lnTo>
                  <a:pt x="4420870" y="3810"/>
                </a:lnTo>
                <a:lnTo>
                  <a:pt x="4420870" y="0"/>
                </a:lnTo>
                <a:close/>
              </a:path>
            </a:pathLst>
          </a:custGeom>
          <a:solidFill>
            <a:srgbClr val="FFF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421640" y="575309"/>
            <a:ext cx="4413250" cy="872490"/>
          </a:xfrm>
          <a:custGeom>
            <a:avLst/>
            <a:gdLst/>
            <a:ahLst/>
            <a:cxnLst/>
            <a:rect l="l" t="t" r="r" b="b"/>
            <a:pathLst>
              <a:path w="4413250" h="872490">
                <a:moveTo>
                  <a:pt x="4413250" y="0"/>
                </a:moveTo>
                <a:lnTo>
                  <a:pt x="4409440" y="0"/>
                </a:lnTo>
                <a:lnTo>
                  <a:pt x="4409440" y="3810"/>
                </a:lnTo>
                <a:lnTo>
                  <a:pt x="4409440" y="868680"/>
                </a:lnTo>
                <a:lnTo>
                  <a:pt x="3810" y="868680"/>
                </a:lnTo>
                <a:lnTo>
                  <a:pt x="3810" y="3810"/>
                </a:lnTo>
                <a:lnTo>
                  <a:pt x="4409440" y="3810"/>
                </a:lnTo>
                <a:lnTo>
                  <a:pt x="4409440" y="0"/>
                </a:lnTo>
                <a:lnTo>
                  <a:pt x="0" y="0"/>
                </a:lnTo>
                <a:lnTo>
                  <a:pt x="0" y="3810"/>
                </a:lnTo>
                <a:lnTo>
                  <a:pt x="0" y="868680"/>
                </a:lnTo>
                <a:lnTo>
                  <a:pt x="0" y="872490"/>
                </a:lnTo>
                <a:lnTo>
                  <a:pt x="4413250" y="872490"/>
                </a:lnTo>
                <a:lnTo>
                  <a:pt x="4413250" y="868680"/>
                </a:lnTo>
                <a:lnTo>
                  <a:pt x="4413250" y="3810"/>
                </a:lnTo>
                <a:lnTo>
                  <a:pt x="4413250" y="0"/>
                </a:lnTo>
                <a:close/>
              </a:path>
            </a:pathLst>
          </a:custGeom>
          <a:solidFill>
            <a:srgbClr val="FFFF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425450" y="579119"/>
            <a:ext cx="4405630" cy="864869"/>
          </a:xfrm>
          <a:custGeom>
            <a:avLst/>
            <a:gdLst/>
            <a:ahLst/>
            <a:cxnLst/>
            <a:rect l="l" t="t" r="r" b="b"/>
            <a:pathLst>
              <a:path w="4405630" h="864869">
                <a:moveTo>
                  <a:pt x="4405630" y="0"/>
                </a:moveTo>
                <a:lnTo>
                  <a:pt x="4401820" y="0"/>
                </a:lnTo>
                <a:lnTo>
                  <a:pt x="4401820" y="2540"/>
                </a:lnTo>
                <a:lnTo>
                  <a:pt x="4401820" y="861060"/>
                </a:lnTo>
                <a:lnTo>
                  <a:pt x="3810" y="861060"/>
                </a:lnTo>
                <a:lnTo>
                  <a:pt x="3810" y="2540"/>
                </a:lnTo>
                <a:lnTo>
                  <a:pt x="4401820" y="2540"/>
                </a:lnTo>
                <a:lnTo>
                  <a:pt x="4401820" y="0"/>
                </a:lnTo>
                <a:lnTo>
                  <a:pt x="0" y="0"/>
                </a:lnTo>
                <a:lnTo>
                  <a:pt x="0" y="2540"/>
                </a:lnTo>
                <a:lnTo>
                  <a:pt x="0" y="861060"/>
                </a:lnTo>
                <a:lnTo>
                  <a:pt x="0" y="864870"/>
                </a:lnTo>
                <a:lnTo>
                  <a:pt x="4405630" y="864870"/>
                </a:lnTo>
                <a:lnTo>
                  <a:pt x="4405630" y="861060"/>
                </a:lnTo>
                <a:lnTo>
                  <a:pt x="4405630" y="2540"/>
                </a:lnTo>
                <a:lnTo>
                  <a:pt x="4405630" y="0"/>
                </a:lnTo>
                <a:close/>
              </a:path>
            </a:pathLst>
          </a:custGeom>
          <a:solidFill>
            <a:srgbClr val="FFFF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429260" y="581659"/>
            <a:ext cx="4398010" cy="858519"/>
          </a:xfrm>
          <a:custGeom>
            <a:avLst/>
            <a:gdLst/>
            <a:ahLst/>
            <a:cxnLst/>
            <a:rect l="l" t="t" r="r" b="b"/>
            <a:pathLst>
              <a:path w="4398010" h="858519">
                <a:moveTo>
                  <a:pt x="4398010" y="0"/>
                </a:moveTo>
                <a:lnTo>
                  <a:pt x="4394200" y="0"/>
                </a:lnTo>
                <a:lnTo>
                  <a:pt x="4394200" y="3810"/>
                </a:lnTo>
                <a:lnTo>
                  <a:pt x="4394200" y="854710"/>
                </a:lnTo>
                <a:lnTo>
                  <a:pt x="3810" y="854710"/>
                </a:lnTo>
                <a:lnTo>
                  <a:pt x="3810" y="3810"/>
                </a:lnTo>
                <a:lnTo>
                  <a:pt x="4394200" y="3810"/>
                </a:lnTo>
                <a:lnTo>
                  <a:pt x="4394200" y="0"/>
                </a:lnTo>
                <a:lnTo>
                  <a:pt x="0" y="0"/>
                </a:lnTo>
                <a:lnTo>
                  <a:pt x="0" y="3810"/>
                </a:lnTo>
                <a:lnTo>
                  <a:pt x="0" y="854710"/>
                </a:lnTo>
                <a:lnTo>
                  <a:pt x="0" y="858520"/>
                </a:lnTo>
                <a:lnTo>
                  <a:pt x="4398010" y="858520"/>
                </a:lnTo>
                <a:lnTo>
                  <a:pt x="4398010" y="854710"/>
                </a:lnTo>
                <a:lnTo>
                  <a:pt x="4398010" y="3810"/>
                </a:lnTo>
                <a:lnTo>
                  <a:pt x="4398010" y="0"/>
                </a:lnTo>
                <a:close/>
              </a:path>
            </a:pathLst>
          </a:custGeom>
          <a:solidFill>
            <a:srgbClr val="FFFF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433070" y="585469"/>
            <a:ext cx="4390390" cy="850900"/>
          </a:xfrm>
          <a:custGeom>
            <a:avLst/>
            <a:gdLst/>
            <a:ahLst/>
            <a:cxnLst/>
            <a:rect l="l" t="t" r="r" b="b"/>
            <a:pathLst>
              <a:path w="4390390" h="850900">
                <a:moveTo>
                  <a:pt x="4390390" y="0"/>
                </a:moveTo>
                <a:lnTo>
                  <a:pt x="4387850" y="0"/>
                </a:lnTo>
                <a:lnTo>
                  <a:pt x="4387850" y="3810"/>
                </a:lnTo>
                <a:lnTo>
                  <a:pt x="4387850" y="847090"/>
                </a:lnTo>
                <a:lnTo>
                  <a:pt x="3810" y="847090"/>
                </a:lnTo>
                <a:lnTo>
                  <a:pt x="3810" y="3810"/>
                </a:lnTo>
                <a:lnTo>
                  <a:pt x="4387850" y="3810"/>
                </a:lnTo>
                <a:lnTo>
                  <a:pt x="4387850" y="0"/>
                </a:lnTo>
                <a:lnTo>
                  <a:pt x="0" y="0"/>
                </a:lnTo>
                <a:lnTo>
                  <a:pt x="0" y="3810"/>
                </a:lnTo>
                <a:lnTo>
                  <a:pt x="0" y="847090"/>
                </a:lnTo>
                <a:lnTo>
                  <a:pt x="0" y="850900"/>
                </a:lnTo>
                <a:lnTo>
                  <a:pt x="4390390" y="850900"/>
                </a:lnTo>
                <a:lnTo>
                  <a:pt x="4390390" y="847090"/>
                </a:lnTo>
                <a:lnTo>
                  <a:pt x="4390390" y="3810"/>
                </a:lnTo>
                <a:lnTo>
                  <a:pt x="4390390" y="0"/>
                </a:lnTo>
                <a:close/>
              </a:path>
            </a:pathLst>
          </a:custGeom>
          <a:solidFill>
            <a:srgbClr val="FFFF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436880" y="589279"/>
            <a:ext cx="4384040" cy="843280"/>
          </a:xfrm>
          <a:custGeom>
            <a:avLst/>
            <a:gdLst/>
            <a:ahLst/>
            <a:cxnLst/>
            <a:rect l="l" t="t" r="r" b="b"/>
            <a:pathLst>
              <a:path w="4384040" h="843280">
                <a:moveTo>
                  <a:pt x="4384040" y="0"/>
                </a:moveTo>
                <a:lnTo>
                  <a:pt x="4380230" y="0"/>
                </a:lnTo>
                <a:lnTo>
                  <a:pt x="4380230" y="3810"/>
                </a:lnTo>
                <a:lnTo>
                  <a:pt x="4380230" y="840740"/>
                </a:lnTo>
                <a:lnTo>
                  <a:pt x="2540" y="840740"/>
                </a:lnTo>
                <a:lnTo>
                  <a:pt x="2540" y="3810"/>
                </a:lnTo>
                <a:lnTo>
                  <a:pt x="4380230" y="3810"/>
                </a:lnTo>
                <a:lnTo>
                  <a:pt x="4380230" y="0"/>
                </a:lnTo>
                <a:lnTo>
                  <a:pt x="0" y="0"/>
                </a:lnTo>
                <a:lnTo>
                  <a:pt x="0" y="3810"/>
                </a:lnTo>
                <a:lnTo>
                  <a:pt x="0" y="840740"/>
                </a:lnTo>
                <a:lnTo>
                  <a:pt x="0" y="843280"/>
                </a:lnTo>
                <a:lnTo>
                  <a:pt x="4384040" y="843280"/>
                </a:lnTo>
                <a:lnTo>
                  <a:pt x="4384040" y="840740"/>
                </a:lnTo>
                <a:lnTo>
                  <a:pt x="4384040" y="3810"/>
                </a:lnTo>
                <a:lnTo>
                  <a:pt x="4384040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439420" y="593089"/>
            <a:ext cx="4377690" cy="836930"/>
          </a:xfrm>
          <a:custGeom>
            <a:avLst/>
            <a:gdLst/>
            <a:ahLst/>
            <a:cxnLst/>
            <a:rect l="l" t="t" r="r" b="b"/>
            <a:pathLst>
              <a:path w="4377690" h="836930">
                <a:moveTo>
                  <a:pt x="4377690" y="0"/>
                </a:moveTo>
                <a:lnTo>
                  <a:pt x="4373880" y="0"/>
                </a:lnTo>
                <a:lnTo>
                  <a:pt x="4373880" y="3810"/>
                </a:lnTo>
                <a:lnTo>
                  <a:pt x="4373880" y="833120"/>
                </a:lnTo>
                <a:lnTo>
                  <a:pt x="3810" y="833120"/>
                </a:lnTo>
                <a:lnTo>
                  <a:pt x="3810" y="3810"/>
                </a:lnTo>
                <a:lnTo>
                  <a:pt x="4373880" y="3810"/>
                </a:lnTo>
                <a:lnTo>
                  <a:pt x="4373880" y="0"/>
                </a:lnTo>
                <a:lnTo>
                  <a:pt x="0" y="0"/>
                </a:lnTo>
                <a:lnTo>
                  <a:pt x="0" y="3810"/>
                </a:lnTo>
                <a:lnTo>
                  <a:pt x="0" y="833120"/>
                </a:lnTo>
                <a:lnTo>
                  <a:pt x="0" y="836930"/>
                </a:lnTo>
                <a:lnTo>
                  <a:pt x="4377690" y="836930"/>
                </a:lnTo>
                <a:lnTo>
                  <a:pt x="4377690" y="833120"/>
                </a:lnTo>
                <a:lnTo>
                  <a:pt x="4377690" y="3810"/>
                </a:lnTo>
                <a:lnTo>
                  <a:pt x="4377690" y="0"/>
                </a:lnTo>
                <a:close/>
              </a:path>
            </a:pathLst>
          </a:custGeom>
          <a:solidFill>
            <a:srgbClr val="FFFF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443230" y="596899"/>
            <a:ext cx="4370070" cy="829310"/>
          </a:xfrm>
          <a:custGeom>
            <a:avLst/>
            <a:gdLst/>
            <a:ahLst/>
            <a:cxnLst/>
            <a:rect l="l" t="t" r="r" b="b"/>
            <a:pathLst>
              <a:path w="4370070" h="829310">
                <a:moveTo>
                  <a:pt x="4370070" y="0"/>
                </a:moveTo>
                <a:lnTo>
                  <a:pt x="4366260" y="0"/>
                </a:lnTo>
                <a:lnTo>
                  <a:pt x="4366260" y="3810"/>
                </a:lnTo>
                <a:lnTo>
                  <a:pt x="4366260" y="825500"/>
                </a:lnTo>
                <a:lnTo>
                  <a:pt x="3810" y="825500"/>
                </a:lnTo>
                <a:lnTo>
                  <a:pt x="3810" y="3810"/>
                </a:lnTo>
                <a:lnTo>
                  <a:pt x="4366260" y="3810"/>
                </a:lnTo>
                <a:lnTo>
                  <a:pt x="4366260" y="0"/>
                </a:lnTo>
                <a:lnTo>
                  <a:pt x="0" y="0"/>
                </a:lnTo>
                <a:lnTo>
                  <a:pt x="0" y="3810"/>
                </a:lnTo>
                <a:lnTo>
                  <a:pt x="0" y="825500"/>
                </a:lnTo>
                <a:lnTo>
                  <a:pt x="0" y="829310"/>
                </a:lnTo>
                <a:lnTo>
                  <a:pt x="4370070" y="829310"/>
                </a:lnTo>
                <a:lnTo>
                  <a:pt x="4370070" y="825500"/>
                </a:lnTo>
                <a:lnTo>
                  <a:pt x="4370070" y="3810"/>
                </a:lnTo>
                <a:lnTo>
                  <a:pt x="4370070" y="0"/>
                </a:lnTo>
                <a:close/>
              </a:path>
            </a:pathLst>
          </a:custGeom>
          <a:solidFill>
            <a:srgbClr val="FFFF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447040" y="600709"/>
            <a:ext cx="4362450" cy="821690"/>
          </a:xfrm>
          <a:custGeom>
            <a:avLst/>
            <a:gdLst/>
            <a:ahLst/>
            <a:cxnLst/>
            <a:rect l="l" t="t" r="r" b="b"/>
            <a:pathLst>
              <a:path w="4362450" h="821690">
                <a:moveTo>
                  <a:pt x="4362450" y="0"/>
                </a:moveTo>
                <a:lnTo>
                  <a:pt x="4358640" y="0"/>
                </a:lnTo>
                <a:lnTo>
                  <a:pt x="4358640" y="2540"/>
                </a:lnTo>
                <a:lnTo>
                  <a:pt x="4358640" y="817880"/>
                </a:lnTo>
                <a:lnTo>
                  <a:pt x="3810" y="817880"/>
                </a:lnTo>
                <a:lnTo>
                  <a:pt x="3810" y="2540"/>
                </a:lnTo>
                <a:lnTo>
                  <a:pt x="4358640" y="2540"/>
                </a:lnTo>
                <a:lnTo>
                  <a:pt x="4358640" y="0"/>
                </a:lnTo>
                <a:lnTo>
                  <a:pt x="0" y="0"/>
                </a:lnTo>
                <a:lnTo>
                  <a:pt x="0" y="2540"/>
                </a:lnTo>
                <a:lnTo>
                  <a:pt x="0" y="817880"/>
                </a:lnTo>
                <a:lnTo>
                  <a:pt x="0" y="821690"/>
                </a:lnTo>
                <a:lnTo>
                  <a:pt x="4362450" y="821690"/>
                </a:lnTo>
                <a:lnTo>
                  <a:pt x="4362450" y="817880"/>
                </a:lnTo>
                <a:lnTo>
                  <a:pt x="4362450" y="2540"/>
                </a:lnTo>
                <a:lnTo>
                  <a:pt x="4362450" y="0"/>
                </a:lnTo>
                <a:close/>
              </a:path>
            </a:pathLst>
          </a:custGeom>
          <a:solidFill>
            <a:srgbClr val="FFFF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450850" y="603249"/>
            <a:ext cx="4354830" cy="815340"/>
          </a:xfrm>
          <a:custGeom>
            <a:avLst/>
            <a:gdLst/>
            <a:ahLst/>
            <a:cxnLst/>
            <a:rect l="l" t="t" r="r" b="b"/>
            <a:pathLst>
              <a:path w="4354830" h="815340">
                <a:moveTo>
                  <a:pt x="4354830" y="0"/>
                </a:moveTo>
                <a:lnTo>
                  <a:pt x="4351020" y="0"/>
                </a:lnTo>
                <a:lnTo>
                  <a:pt x="4351020" y="3810"/>
                </a:lnTo>
                <a:lnTo>
                  <a:pt x="4351020" y="811530"/>
                </a:lnTo>
                <a:lnTo>
                  <a:pt x="3810" y="811530"/>
                </a:lnTo>
                <a:lnTo>
                  <a:pt x="3810" y="3810"/>
                </a:lnTo>
                <a:lnTo>
                  <a:pt x="4351020" y="3810"/>
                </a:lnTo>
                <a:lnTo>
                  <a:pt x="4351020" y="0"/>
                </a:lnTo>
                <a:lnTo>
                  <a:pt x="0" y="0"/>
                </a:lnTo>
                <a:lnTo>
                  <a:pt x="0" y="3810"/>
                </a:lnTo>
                <a:lnTo>
                  <a:pt x="0" y="811530"/>
                </a:lnTo>
                <a:lnTo>
                  <a:pt x="0" y="815340"/>
                </a:lnTo>
                <a:lnTo>
                  <a:pt x="4354830" y="815340"/>
                </a:lnTo>
                <a:lnTo>
                  <a:pt x="4354830" y="811530"/>
                </a:lnTo>
                <a:lnTo>
                  <a:pt x="4354830" y="3810"/>
                </a:lnTo>
                <a:lnTo>
                  <a:pt x="4354830" y="0"/>
                </a:lnTo>
                <a:close/>
              </a:path>
            </a:pathLst>
          </a:custGeom>
          <a:solidFill>
            <a:srgbClr val="FFF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454660" y="607059"/>
            <a:ext cx="4347210" cy="807720"/>
          </a:xfrm>
          <a:custGeom>
            <a:avLst/>
            <a:gdLst/>
            <a:ahLst/>
            <a:cxnLst/>
            <a:rect l="l" t="t" r="r" b="b"/>
            <a:pathLst>
              <a:path w="4347210" h="807719">
                <a:moveTo>
                  <a:pt x="4347210" y="0"/>
                </a:moveTo>
                <a:lnTo>
                  <a:pt x="4344670" y="0"/>
                </a:lnTo>
                <a:lnTo>
                  <a:pt x="4344670" y="3810"/>
                </a:lnTo>
                <a:lnTo>
                  <a:pt x="4344670" y="803910"/>
                </a:lnTo>
                <a:lnTo>
                  <a:pt x="3810" y="803910"/>
                </a:lnTo>
                <a:lnTo>
                  <a:pt x="3810" y="3810"/>
                </a:lnTo>
                <a:lnTo>
                  <a:pt x="4344670" y="3810"/>
                </a:lnTo>
                <a:lnTo>
                  <a:pt x="4344670" y="0"/>
                </a:lnTo>
                <a:lnTo>
                  <a:pt x="0" y="0"/>
                </a:lnTo>
                <a:lnTo>
                  <a:pt x="0" y="3810"/>
                </a:lnTo>
                <a:lnTo>
                  <a:pt x="0" y="803910"/>
                </a:lnTo>
                <a:lnTo>
                  <a:pt x="0" y="807720"/>
                </a:lnTo>
                <a:lnTo>
                  <a:pt x="4347210" y="807720"/>
                </a:lnTo>
                <a:lnTo>
                  <a:pt x="4347210" y="803910"/>
                </a:lnTo>
                <a:lnTo>
                  <a:pt x="4347210" y="3810"/>
                </a:lnTo>
                <a:lnTo>
                  <a:pt x="4347210" y="0"/>
                </a:lnTo>
                <a:close/>
              </a:path>
            </a:pathLst>
          </a:custGeom>
          <a:solidFill>
            <a:srgbClr val="FFF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458470" y="610869"/>
            <a:ext cx="4340860" cy="800100"/>
          </a:xfrm>
          <a:custGeom>
            <a:avLst/>
            <a:gdLst/>
            <a:ahLst/>
            <a:cxnLst/>
            <a:rect l="l" t="t" r="r" b="b"/>
            <a:pathLst>
              <a:path w="4340860" h="800100">
                <a:moveTo>
                  <a:pt x="4340860" y="0"/>
                </a:moveTo>
                <a:lnTo>
                  <a:pt x="4337050" y="0"/>
                </a:lnTo>
                <a:lnTo>
                  <a:pt x="4337050" y="3810"/>
                </a:lnTo>
                <a:lnTo>
                  <a:pt x="4337050" y="797560"/>
                </a:lnTo>
                <a:lnTo>
                  <a:pt x="2540" y="797560"/>
                </a:lnTo>
                <a:lnTo>
                  <a:pt x="2540" y="3810"/>
                </a:lnTo>
                <a:lnTo>
                  <a:pt x="4337050" y="3810"/>
                </a:lnTo>
                <a:lnTo>
                  <a:pt x="4337050" y="0"/>
                </a:lnTo>
                <a:lnTo>
                  <a:pt x="0" y="0"/>
                </a:lnTo>
                <a:lnTo>
                  <a:pt x="0" y="3810"/>
                </a:lnTo>
                <a:lnTo>
                  <a:pt x="0" y="797560"/>
                </a:lnTo>
                <a:lnTo>
                  <a:pt x="0" y="800100"/>
                </a:lnTo>
                <a:lnTo>
                  <a:pt x="4340860" y="800100"/>
                </a:lnTo>
                <a:lnTo>
                  <a:pt x="4340860" y="797560"/>
                </a:lnTo>
                <a:lnTo>
                  <a:pt x="4340860" y="3810"/>
                </a:lnTo>
                <a:lnTo>
                  <a:pt x="4340860" y="0"/>
                </a:lnTo>
                <a:close/>
              </a:path>
            </a:pathLst>
          </a:custGeom>
          <a:solidFill>
            <a:srgbClr val="FFF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461010" y="614679"/>
            <a:ext cx="4334510" cy="793750"/>
          </a:xfrm>
          <a:custGeom>
            <a:avLst/>
            <a:gdLst/>
            <a:ahLst/>
            <a:cxnLst/>
            <a:rect l="l" t="t" r="r" b="b"/>
            <a:pathLst>
              <a:path w="4334510" h="793750">
                <a:moveTo>
                  <a:pt x="4334510" y="0"/>
                </a:moveTo>
                <a:lnTo>
                  <a:pt x="4330700" y="0"/>
                </a:lnTo>
                <a:lnTo>
                  <a:pt x="4330700" y="3810"/>
                </a:lnTo>
                <a:lnTo>
                  <a:pt x="4330700" y="789940"/>
                </a:lnTo>
                <a:lnTo>
                  <a:pt x="3810" y="789940"/>
                </a:lnTo>
                <a:lnTo>
                  <a:pt x="3810" y="3810"/>
                </a:lnTo>
                <a:lnTo>
                  <a:pt x="4330700" y="3810"/>
                </a:lnTo>
                <a:lnTo>
                  <a:pt x="4330700" y="0"/>
                </a:lnTo>
                <a:lnTo>
                  <a:pt x="0" y="0"/>
                </a:lnTo>
                <a:lnTo>
                  <a:pt x="0" y="3810"/>
                </a:lnTo>
                <a:lnTo>
                  <a:pt x="0" y="789940"/>
                </a:lnTo>
                <a:lnTo>
                  <a:pt x="0" y="793750"/>
                </a:lnTo>
                <a:lnTo>
                  <a:pt x="4334510" y="793750"/>
                </a:lnTo>
                <a:lnTo>
                  <a:pt x="4334510" y="789940"/>
                </a:lnTo>
                <a:lnTo>
                  <a:pt x="4334510" y="3810"/>
                </a:lnTo>
                <a:lnTo>
                  <a:pt x="4334510" y="0"/>
                </a:lnTo>
                <a:close/>
              </a:path>
            </a:pathLst>
          </a:custGeom>
          <a:solidFill>
            <a:srgbClr val="FFFF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464820" y="618489"/>
            <a:ext cx="4326890" cy="786130"/>
          </a:xfrm>
          <a:custGeom>
            <a:avLst/>
            <a:gdLst/>
            <a:ahLst/>
            <a:cxnLst/>
            <a:rect l="l" t="t" r="r" b="b"/>
            <a:pathLst>
              <a:path w="4326890" h="786130">
                <a:moveTo>
                  <a:pt x="4326890" y="0"/>
                </a:moveTo>
                <a:lnTo>
                  <a:pt x="4323080" y="0"/>
                </a:lnTo>
                <a:lnTo>
                  <a:pt x="4323080" y="3810"/>
                </a:lnTo>
                <a:lnTo>
                  <a:pt x="4323080" y="782320"/>
                </a:lnTo>
                <a:lnTo>
                  <a:pt x="3810" y="782320"/>
                </a:lnTo>
                <a:lnTo>
                  <a:pt x="3810" y="3810"/>
                </a:lnTo>
                <a:lnTo>
                  <a:pt x="4323080" y="3810"/>
                </a:lnTo>
                <a:lnTo>
                  <a:pt x="4323080" y="0"/>
                </a:lnTo>
                <a:lnTo>
                  <a:pt x="0" y="0"/>
                </a:lnTo>
                <a:lnTo>
                  <a:pt x="0" y="3810"/>
                </a:lnTo>
                <a:lnTo>
                  <a:pt x="0" y="782320"/>
                </a:lnTo>
                <a:lnTo>
                  <a:pt x="0" y="786130"/>
                </a:lnTo>
                <a:lnTo>
                  <a:pt x="4326890" y="786130"/>
                </a:lnTo>
                <a:lnTo>
                  <a:pt x="4326890" y="782320"/>
                </a:lnTo>
                <a:lnTo>
                  <a:pt x="4326890" y="3810"/>
                </a:lnTo>
                <a:lnTo>
                  <a:pt x="4326890" y="0"/>
                </a:lnTo>
                <a:close/>
              </a:path>
            </a:pathLst>
          </a:custGeom>
          <a:solidFill>
            <a:srgbClr val="FFFF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468630" y="622299"/>
            <a:ext cx="4319270" cy="778510"/>
          </a:xfrm>
          <a:custGeom>
            <a:avLst/>
            <a:gdLst/>
            <a:ahLst/>
            <a:cxnLst/>
            <a:rect l="l" t="t" r="r" b="b"/>
            <a:pathLst>
              <a:path w="4319270" h="778510">
                <a:moveTo>
                  <a:pt x="4319270" y="0"/>
                </a:moveTo>
                <a:lnTo>
                  <a:pt x="4315460" y="0"/>
                </a:lnTo>
                <a:lnTo>
                  <a:pt x="4315460" y="2540"/>
                </a:lnTo>
                <a:lnTo>
                  <a:pt x="4315460" y="774700"/>
                </a:lnTo>
                <a:lnTo>
                  <a:pt x="3810" y="774700"/>
                </a:lnTo>
                <a:lnTo>
                  <a:pt x="3810" y="2540"/>
                </a:lnTo>
                <a:lnTo>
                  <a:pt x="4315460" y="2540"/>
                </a:lnTo>
                <a:lnTo>
                  <a:pt x="4315460" y="0"/>
                </a:lnTo>
                <a:lnTo>
                  <a:pt x="0" y="0"/>
                </a:lnTo>
                <a:lnTo>
                  <a:pt x="0" y="2540"/>
                </a:lnTo>
                <a:lnTo>
                  <a:pt x="0" y="774700"/>
                </a:lnTo>
                <a:lnTo>
                  <a:pt x="0" y="778510"/>
                </a:lnTo>
                <a:lnTo>
                  <a:pt x="4319270" y="778510"/>
                </a:lnTo>
                <a:lnTo>
                  <a:pt x="4319270" y="774700"/>
                </a:lnTo>
                <a:lnTo>
                  <a:pt x="4319270" y="2540"/>
                </a:lnTo>
                <a:lnTo>
                  <a:pt x="4319270" y="0"/>
                </a:lnTo>
                <a:close/>
              </a:path>
            </a:pathLst>
          </a:custGeom>
          <a:solidFill>
            <a:srgbClr val="FFFF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472440" y="624839"/>
            <a:ext cx="4311650" cy="772160"/>
          </a:xfrm>
          <a:custGeom>
            <a:avLst/>
            <a:gdLst/>
            <a:ahLst/>
            <a:cxnLst/>
            <a:rect l="l" t="t" r="r" b="b"/>
            <a:pathLst>
              <a:path w="4311650" h="772160">
                <a:moveTo>
                  <a:pt x="4311650" y="0"/>
                </a:moveTo>
                <a:lnTo>
                  <a:pt x="4307840" y="0"/>
                </a:lnTo>
                <a:lnTo>
                  <a:pt x="4307840" y="3810"/>
                </a:lnTo>
                <a:lnTo>
                  <a:pt x="4307840" y="768350"/>
                </a:lnTo>
                <a:lnTo>
                  <a:pt x="3810" y="768350"/>
                </a:lnTo>
                <a:lnTo>
                  <a:pt x="3810" y="3810"/>
                </a:lnTo>
                <a:lnTo>
                  <a:pt x="4307840" y="3810"/>
                </a:lnTo>
                <a:lnTo>
                  <a:pt x="4307840" y="0"/>
                </a:lnTo>
                <a:lnTo>
                  <a:pt x="0" y="0"/>
                </a:lnTo>
                <a:lnTo>
                  <a:pt x="0" y="3810"/>
                </a:lnTo>
                <a:lnTo>
                  <a:pt x="0" y="768350"/>
                </a:lnTo>
                <a:lnTo>
                  <a:pt x="0" y="772160"/>
                </a:lnTo>
                <a:lnTo>
                  <a:pt x="4311650" y="772160"/>
                </a:lnTo>
                <a:lnTo>
                  <a:pt x="4311650" y="768350"/>
                </a:lnTo>
                <a:lnTo>
                  <a:pt x="4311650" y="3810"/>
                </a:lnTo>
                <a:lnTo>
                  <a:pt x="4311650" y="0"/>
                </a:lnTo>
                <a:close/>
              </a:path>
            </a:pathLst>
          </a:custGeom>
          <a:solidFill>
            <a:srgbClr val="FFFF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476250" y="628649"/>
            <a:ext cx="4304030" cy="764540"/>
          </a:xfrm>
          <a:custGeom>
            <a:avLst/>
            <a:gdLst/>
            <a:ahLst/>
            <a:cxnLst/>
            <a:rect l="l" t="t" r="r" b="b"/>
            <a:pathLst>
              <a:path w="4304030" h="764540">
                <a:moveTo>
                  <a:pt x="4304030" y="0"/>
                </a:moveTo>
                <a:lnTo>
                  <a:pt x="4301490" y="0"/>
                </a:lnTo>
                <a:lnTo>
                  <a:pt x="4301490" y="3810"/>
                </a:lnTo>
                <a:lnTo>
                  <a:pt x="4301490" y="760730"/>
                </a:lnTo>
                <a:lnTo>
                  <a:pt x="3810" y="760730"/>
                </a:lnTo>
                <a:lnTo>
                  <a:pt x="3810" y="3810"/>
                </a:lnTo>
                <a:lnTo>
                  <a:pt x="4301490" y="3810"/>
                </a:lnTo>
                <a:lnTo>
                  <a:pt x="4301490" y="0"/>
                </a:lnTo>
                <a:lnTo>
                  <a:pt x="0" y="0"/>
                </a:lnTo>
                <a:lnTo>
                  <a:pt x="0" y="3810"/>
                </a:lnTo>
                <a:lnTo>
                  <a:pt x="0" y="760730"/>
                </a:lnTo>
                <a:lnTo>
                  <a:pt x="0" y="764540"/>
                </a:lnTo>
                <a:lnTo>
                  <a:pt x="4304030" y="764540"/>
                </a:lnTo>
                <a:lnTo>
                  <a:pt x="4304030" y="760730"/>
                </a:lnTo>
                <a:lnTo>
                  <a:pt x="4304030" y="3810"/>
                </a:lnTo>
                <a:lnTo>
                  <a:pt x="4304030" y="0"/>
                </a:lnTo>
                <a:close/>
              </a:path>
            </a:pathLst>
          </a:custGeom>
          <a:solidFill>
            <a:srgbClr val="FFFF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480060" y="632459"/>
            <a:ext cx="4297680" cy="756920"/>
          </a:xfrm>
          <a:custGeom>
            <a:avLst/>
            <a:gdLst/>
            <a:ahLst/>
            <a:cxnLst/>
            <a:rect l="l" t="t" r="r" b="b"/>
            <a:pathLst>
              <a:path w="4297680" h="756919">
                <a:moveTo>
                  <a:pt x="4297680" y="0"/>
                </a:moveTo>
                <a:lnTo>
                  <a:pt x="4293870" y="0"/>
                </a:lnTo>
                <a:lnTo>
                  <a:pt x="4293870" y="3810"/>
                </a:lnTo>
                <a:lnTo>
                  <a:pt x="4293870" y="754380"/>
                </a:lnTo>
                <a:lnTo>
                  <a:pt x="2540" y="754380"/>
                </a:lnTo>
                <a:lnTo>
                  <a:pt x="2540" y="3810"/>
                </a:lnTo>
                <a:lnTo>
                  <a:pt x="4293870" y="3810"/>
                </a:lnTo>
                <a:lnTo>
                  <a:pt x="4293870" y="0"/>
                </a:lnTo>
                <a:lnTo>
                  <a:pt x="0" y="0"/>
                </a:lnTo>
                <a:lnTo>
                  <a:pt x="0" y="3810"/>
                </a:lnTo>
                <a:lnTo>
                  <a:pt x="0" y="754380"/>
                </a:lnTo>
                <a:lnTo>
                  <a:pt x="0" y="756920"/>
                </a:lnTo>
                <a:lnTo>
                  <a:pt x="4297680" y="756920"/>
                </a:lnTo>
                <a:lnTo>
                  <a:pt x="4297680" y="754380"/>
                </a:lnTo>
                <a:lnTo>
                  <a:pt x="4297680" y="3810"/>
                </a:lnTo>
                <a:lnTo>
                  <a:pt x="4297680" y="0"/>
                </a:lnTo>
                <a:close/>
              </a:path>
            </a:pathLst>
          </a:custGeom>
          <a:solidFill>
            <a:srgbClr val="FFFF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482600" y="636269"/>
            <a:ext cx="4291330" cy="750570"/>
          </a:xfrm>
          <a:custGeom>
            <a:avLst/>
            <a:gdLst/>
            <a:ahLst/>
            <a:cxnLst/>
            <a:rect l="l" t="t" r="r" b="b"/>
            <a:pathLst>
              <a:path w="4291330" h="750569">
                <a:moveTo>
                  <a:pt x="4291330" y="0"/>
                </a:moveTo>
                <a:lnTo>
                  <a:pt x="4287520" y="0"/>
                </a:lnTo>
                <a:lnTo>
                  <a:pt x="4287520" y="3810"/>
                </a:lnTo>
                <a:lnTo>
                  <a:pt x="4287520" y="746760"/>
                </a:lnTo>
                <a:lnTo>
                  <a:pt x="3810" y="746760"/>
                </a:lnTo>
                <a:lnTo>
                  <a:pt x="3810" y="3810"/>
                </a:lnTo>
                <a:lnTo>
                  <a:pt x="4287520" y="3810"/>
                </a:lnTo>
                <a:lnTo>
                  <a:pt x="4287520" y="0"/>
                </a:lnTo>
                <a:lnTo>
                  <a:pt x="0" y="0"/>
                </a:lnTo>
                <a:lnTo>
                  <a:pt x="0" y="3810"/>
                </a:lnTo>
                <a:lnTo>
                  <a:pt x="0" y="746760"/>
                </a:lnTo>
                <a:lnTo>
                  <a:pt x="0" y="750570"/>
                </a:lnTo>
                <a:lnTo>
                  <a:pt x="4291330" y="750570"/>
                </a:lnTo>
                <a:lnTo>
                  <a:pt x="4291330" y="746760"/>
                </a:lnTo>
                <a:lnTo>
                  <a:pt x="4291330" y="3810"/>
                </a:lnTo>
                <a:lnTo>
                  <a:pt x="4291330" y="0"/>
                </a:lnTo>
                <a:close/>
              </a:path>
            </a:pathLst>
          </a:custGeom>
          <a:solidFill>
            <a:srgbClr val="FFFF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486410" y="640079"/>
            <a:ext cx="4283710" cy="742950"/>
          </a:xfrm>
          <a:custGeom>
            <a:avLst/>
            <a:gdLst/>
            <a:ahLst/>
            <a:cxnLst/>
            <a:rect l="l" t="t" r="r" b="b"/>
            <a:pathLst>
              <a:path w="4283710" h="742950">
                <a:moveTo>
                  <a:pt x="4283710" y="0"/>
                </a:moveTo>
                <a:lnTo>
                  <a:pt x="4279900" y="0"/>
                </a:lnTo>
                <a:lnTo>
                  <a:pt x="4279900" y="3810"/>
                </a:lnTo>
                <a:lnTo>
                  <a:pt x="4279900" y="739140"/>
                </a:lnTo>
                <a:lnTo>
                  <a:pt x="3810" y="739140"/>
                </a:lnTo>
                <a:lnTo>
                  <a:pt x="3810" y="3810"/>
                </a:lnTo>
                <a:lnTo>
                  <a:pt x="4279900" y="3810"/>
                </a:lnTo>
                <a:lnTo>
                  <a:pt x="4279900" y="0"/>
                </a:lnTo>
                <a:lnTo>
                  <a:pt x="0" y="0"/>
                </a:lnTo>
                <a:lnTo>
                  <a:pt x="0" y="3810"/>
                </a:lnTo>
                <a:lnTo>
                  <a:pt x="0" y="739140"/>
                </a:lnTo>
                <a:lnTo>
                  <a:pt x="0" y="742950"/>
                </a:lnTo>
                <a:lnTo>
                  <a:pt x="4283710" y="742950"/>
                </a:lnTo>
                <a:lnTo>
                  <a:pt x="4283710" y="739140"/>
                </a:lnTo>
                <a:lnTo>
                  <a:pt x="4283710" y="3810"/>
                </a:lnTo>
                <a:lnTo>
                  <a:pt x="4283710" y="0"/>
                </a:lnTo>
                <a:close/>
              </a:path>
            </a:pathLst>
          </a:custGeom>
          <a:solidFill>
            <a:srgbClr val="FFFF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490220" y="643889"/>
            <a:ext cx="4276090" cy="735330"/>
          </a:xfrm>
          <a:custGeom>
            <a:avLst/>
            <a:gdLst/>
            <a:ahLst/>
            <a:cxnLst/>
            <a:rect l="l" t="t" r="r" b="b"/>
            <a:pathLst>
              <a:path w="4276090" h="735330">
                <a:moveTo>
                  <a:pt x="4276090" y="0"/>
                </a:moveTo>
                <a:lnTo>
                  <a:pt x="4272280" y="0"/>
                </a:lnTo>
                <a:lnTo>
                  <a:pt x="4272280" y="2540"/>
                </a:lnTo>
                <a:lnTo>
                  <a:pt x="4272280" y="731520"/>
                </a:lnTo>
                <a:lnTo>
                  <a:pt x="3810" y="731520"/>
                </a:lnTo>
                <a:lnTo>
                  <a:pt x="3810" y="2540"/>
                </a:lnTo>
                <a:lnTo>
                  <a:pt x="4272280" y="2540"/>
                </a:lnTo>
                <a:lnTo>
                  <a:pt x="4272280" y="0"/>
                </a:lnTo>
                <a:lnTo>
                  <a:pt x="0" y="0"/>
                </a:lnTo>
                <a:lnTo>
                  <a:pt x="0" y="2540"/>
                </a:lnTo>
                <a:lnTo>
                  <a:pt x="0" y="731520"/>
                </a:lnTo>
                <a:lnTo>
                  <a:pt x="0" y="735330"/>
                </a:lnTo>
                <a:lnTo>
                  <a:pt x="4276090" y="735330"/>
                </a:lnTo>
                <a:lnTo>
                  <a:pt x="4276090" y="731520"/>
                </a:lnTo>
                <a:lnTo>
                  <a:pt x="4276090" y="2540"/>
                </a:lnTo>
                <a:lnTo>
                  <a:pt x="4276090" y="0"/>
                </a:lnTo>
                <a:close/>
              </a:path>
            </a:pathLst>
          </a:custGeom>
          <a:solidFill>
            <a:srgbClr val="FFFF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494030" y="646429"/>
            <a:ext cx="4268470" cy="728980"/>
          </a:xfrm>
          <a:custGeom>
            <a:avLst/>
            <a:gdLst/>
            <a:ahLst/>
            <a:cxnLst/>
            <a:rect l="l" t="t" r="r" b="b"/>
            <a:pathLst>
              <a:path w="4268470" h="728980">
                <a:moveTo>
                  <a:pt x="4268470" y="0"/>
                </a:moveTo>
                <a:lnTo>
                  <a:pt x="4264660" y="0"/>
                </a:lnTo>
                <a:lnTo>
                  <a:pt x="4264660" y="3810"/>
                </a:lnTo>
                <a:lnTo>
                  <a:pt x="4264660" y="725170"/>
                </a:lnTo>
                <a:lnTo>
                  <a:pt x="3810" y="725170"/>
                </a:lnTo>
                <a:lnTo>
                  <a:pt x="3810" y="3810"/>
                </a:lnTo>
                <a:lnTo>
                  <a:pt x="4264660" y="3810"/>
                </a:lnTo>
                <a:lnTo>
                  <a:pt x="4264660" y="0"/>
                </a:lnTo>
                <a:lnTo>
                  <a:pt x="0" y="0"/>
                </a:lnTo>
                <a:lnTo>
                  <a:pt x="0" y="3810"/>
                </a:lnTo>
                <a:lnTo>
                  <a:pt x="0" y="725170"/>
                </a:lnTo>
                <a:lnTo>
                  <a:pt x="0" y="728980"/>
                </a:lnTo>
                <a:lnTo>
                  <a:pt x="4268470" y="728980"/>
                </a:lnTo>
                <a:lnTo>
                  <a:pt x="4268470" y="725170"/>
                </a:lnTo>
                <a:lnTo>
                  <a:pt x="4268470" y="3810"/>
                </a:lnTo>
                <a:lnTo>
                  <a:pt x="4268470" y="0"/>
                </a:lnTo>
                <a:close/>
              </a:path>
            </a:pathLst>
          </a:custGeom>
          <a:solidFill>
            <a:srgbClr val="FFFF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497840" y="650239"/>
            <a:ext cx="4260850" cy="721360"/>
          </a:xfrm>
          <a:custGeom>
            <a:avLst/>
            <a:gdLst/>
            <a:ahLst/>
            <a:cxnLst/>
            <a:rect l="l" t="t" r="r" b="b"/>
            <a:pathLst>
              <a:path w="4260850" h="721360">
                <a:moveTo>
                  <a:pt x="4260850" y="0"/>
                </a:moveTo>
                <a:lnTo>
                  <a:pt x="4258310" y="0"/>
                </a:lnTo>
                <a:lnTo>
                  <a:pt x="4258310" y="3810"/>
                </a:lnTo>
                <a:lnTo>
                  <a:pt x="4258310" y="717550"/>
                </a:lnTo>
                <a:lnTo>
                  <a:pt x="3810" y="717550"/>
                </a:lnTo>
                <a:lnTo>
                  <a:pt x="3810" y="3810"/>
                </a:lnTo>
                <a:lnTo>
                  <a:pt x="4258310" y="3810"/>
                </a:lnTo>
                <a:lnTo>
                  <a:pt x="4258310" y="0"/>
                </a:lnTo>
                <a:lnTo>
                  <a:pt x="0" y="0"/>
                </a:lnTo>
                <a:lnTo>
                  <a:pt x="0" y="3810"/>
                </a:lnTo>
                <a:lnTo>
                  <a:pt x="0" y="717550"/>
                </a:lnTo>
                <a:lnTo>
                  <a:pt x="0" y="721360"/>
                </a:lnTo>
                <a:lnTo>
                  <a:pt x="4260850" y="721360"/>
                </a:lnTo>
                <a:lnTo>
                  <a:pt x="4260850" y="717550"/>
                </a:lnTo>
                <a:lnTo>
                  <a:pt x="4260850" y="3810"/>
                </a:lnTo>
                <a:lnTo>
                  <a:pt x="4260850" y="0"/>
                </a:lnTo>
                <a:close/>
              </a:path>
            </a:pathLst>
          </a:custGeom>
          <a:solidFill>
            <a:srgbClr val="FFFF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501650" y="654049"/>
            <a:ext cx="4254500" cy="713740"/>
          </a:xfrm>
          <a:custGeom>
            <a:avLst/>
            <a:gdLst/>
            <a:ahLst/>
            <a:cxnLst/>
            <a:rect l="l" t="t" r="r" b="b"/>
            <a:pathLst>
              <a:path w="4254500" h="713740">
                <a:moveTo>
                  <a:pt x="4254500" y="0"/>
                </a:moveTo>
                <a:lnTo>
                  <a:pt x="4249420" y="0"/>
                </a:lnTo>
                <a:lnTo>
                  <a:pt x="4249420" y="3810"/>
                </a:lnTo>
                <a:lnTo>
                  <a:pt x="4249420" y="709930"/>
                </a:lnTo>
                <a:lnTo>
                  <a:pt x="2540" y="709930"/>
                </a:lnTo>
                <a:lnTo>
                  <a:pt x="2540" y="3810"/>
                </a:lnTo>
                <a:lnTo>
                  <a:pt x="4249420" y="3810"/>
                </a:lnTo>
                <a:lnTo>
                  <a:pt x="4249420" y="0"/>
                </a:lnTo>
                <a:lnTo>
                  <a:pt x="0" y="0"/>
                </a:lnTo>
                <a:lnTo>
                  <a:pt x="0" y="3810"/>
                </a:lnTo>
                <a:lnTo>
                  <a:pt x="0" y="709930"/>
                </a:lnTo>
                <a:lnTo>
                  <a:pt x="0" y="713740"/>
                </a:lnTo>
                <a:lnTo>
                  <a:pt x="4254500" y="713740"/>
                </a:lnTo>
                <a:lnTo>
                  <a:pt x="4254500" y="709930"/>
                </a:lnTo>
                <a:lnTo>
                  <a:pt x="4254500" y="3810"/>
                </a:lnTo>
                <a:lnTo>
                  <a:pt x="4254500" y="0"/>
                </a:lnTo>
                <a:close/>
              </a:path>
            </a:pathLst>
          </a:custGeom>
          <a:solidFill>
            <a:srgbClr val="FFFF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504190" y="657859"/>
            <a:ext cx="4246880" cy="706120"/>
          </a:xfrm>
          <a:custGeom>
            <a:avLst/>
            <a:gdLst/>
            <a:ahLst/>
            <a:cxnLst/>
            <a:rect l="l" t="t" r="r" b="b"/>
            <a:pathLst>
              <a:path w="4246880" h="706119">
                <a:moveTo>
                  <a:pt x="4246880" y="0"/>
                </a:moveTo>
                <a:lnTo>
                  <a:pt x="4244340" y="0"/>
                </a:lnTo>
                <a:lnTo>
                  <a:pt x="4244340" y="3810"/>
                </a:lnTo>
                <a:lnTo>
                  <a:pt x="4244340" y="702310"/>
                </a:lnTo>
                <a:lnTo>
                  <a:pt x="5080" y="702310"/>
                </a:lnTo>
                <a:lnTo>
                  <a:pt x="5080" y="3810"/>
                </a:lnTo>
                <a:lnTo>
                  <a:pt x="4244340" y="3810"/>
                </a:lnTo>
                <a:lnTo>
                  <a:pt x="4244340" y="0"/>
                </a:lnTo>
                <a:lnTo>
                  <a:pt x="0" y="0"/>
                </a:lnTo>
                <a:lnTo>
                  <a:pt x="0" y="3810"/>
                </a:lnTo>
                <a:lnTo>
                  <a:pt x="0" y="702310"/>
                </a:lnTo>
                <a:lnTo>
                  <a:pt x="0" y="706120"/>
                </a:lnTo>
                <a:lnTo>
                  <a:pt x="4246880" y="706120"/>
                </a:lnTo>
                <a:lnTo>
                  <a:pt x="4246880" y="702310"/>
                </a:lnTo>
                <a:lnTo>
                  <a:pt x="4246880" y="3810"/>
                </a:lnTo>
                <a:lnTo>
                  <a:pt x="4246880" y="0"/>
                </a:lnTo>
                <a:close/>
              </a:path>
            </a:pathLst>
          </a:custGeom>
          <a:solidFill>
            <a:srgbClr val="FFFF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509270" y="661669"/>
            <a:ext cx="4239260" cy="698500"/>
          </a:xfrm>
          <a:custGeom>
            <a:avLst/>
            <a:gdLst/>
            <a:ahLst/>
            <a:cxnLst/>
            <a:rect l="l" t="t" r="r" b="b"/>
            <a:pathLst>
              <a:path w="4239260" h="698500">
                <a:moveTo>
                  <a:pt x="4239260" y="0"/>
                </a:moveTo>
                <a:lnTo>
                  <a:pt x="4235450" y="0"/>
                </a:lnTo>
                <a:lnTo>
                  <a:pt x="4235450" y="3810"/>
                </a:lnTo>
                <a:lnTo>
                  <a:pt x="4235450" y="695960"/>
                </a:lnTo>
                <a:lnTo>
                  <a:pt x="2540" y="695960"/>
                </a:lnTo>
                <a:lnTo>
                  <a:pt x="2540" y="3810"/>
                </a:lnTo>
                <a:lnTo>
                  <a:pt x="4235450" y="3810"/>
                </a:lnTo>
                <a:lnTo>
                  <a:pt x="4235450" y="0"/>
                </a:lnTo>
                <a:lnTo>
                  <a:pt x="0" y="0"/>
                </a:lnTo>
                <a:lnTo>
                  <a:pt x="0" y="3810"/>
                </a:lnTo>
                <a:lnTo>
                  <a:pt x="0" y="695960"/>
                </a:lnTo>
                <a:lnTo>
                  <a:pt x="0" y="698500"/>
                </a:lnTo>
                <a:lnTo>
                  <a:pt x="4239260" y="698500"/>
                </a:lnTo>
                <a:lnTo>
                  <a:pt x="4239260" y="695960"/>
                </a:lnTo>
                <a:lnTo>
                  <a:pt x="4239260" y="3810"/>
                </a:lnTo>
                <a:lnTo>
                  <a:pt x="4239260" y="0"/>
                </a:lnTo>
                <a:close/>
              </a:path>
            </a:pathLst>
          </a:custGeom>
          <a:solidFill>
            <a:srgbClr val="FFF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511810" y="665479"/>
            <a:ext cx="4232910" cy="692150"/>
          </a:xfrm>
          <a:custGeom>
            <a:avLst/>
            <a:gdLst/>
            <a:ahLst/>
            <a:cxnLst/>
            <a:rect l="l" t="t" r="r" b="b"/>
            <a:pathLst>
              <a:path w="4232910" h="692150">
                <a:moveTo>
                  <a:pt x="4232910" y="0"/>
                </a:moveTo>
                <a:lnTo>
                  <a:pt x="4229100" y="0"/>
                </a:lnTo>
                <a:lnTo>
                  <a:pt x="4229100" y="3810"/>
                </a:lnTo>
                <a:lnTo>
                  <a:pt x="4229100" y="688340"/>
                </a:lnTo>
                <a:lnTo>
                  <a:pt x="3810" y="688340"/>
                </a:lnTo>
                <a:lnTo>
                  <a:pt x="3810" y="3810"/>
                </a:lnTo>
                <a:lnTo>
                  <a:pt x="4229100" y="3810"/>
                </a:lnTo>
                <a:lnTo>
                  <a:pt x="4229100" y="0"/>
                </a:lnTo>
                <a:lnTo>
                  <a:pt x="0" y="0"/>
                </a:lnTo>
                <a:lnTo>
                  <a:pt x="0" y="3810"/>
                </a:lnTo>
                <a:lnTo>
                  <a:pt x="0" y="688340"/>
                </a:lnTo>
                <a:lnTo>
                  <a:pt x="0" y="692150"/>
                </a:lnTo>
                <a:lnTo>
                  <a:pt x="4232910" y="692150"/>
                </a:lnTo>
                <a:lnTo>
                  <a:pt x="4232910" y="688340"/>
                </a:lnTo>
                <a:lnTo>
                  <a:pt x="4232910" y="3810"/>
                </a:lnTo>
                <a:lnTo>
                  <a:pt x="4232910" y="0"/>
                </a:lnTo>
                <a:close/>
              </a:path>
            </a:pathLst>
          </a:custGeom>
          <a:solidFill>
            <a:srgbClr val="FFFF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515620" y="669289"/>
            <a:ext cx="4225290" cy="684530"/>
          </a:xfrm>
          <a:custGeom>
            <a:avLst/>
            <a:gdLst/>
            <a:ahLst/>
            <a:cxnLst/>
            <a:rect l="l" t="t" r="r" b="b"/>
            <a:pathLst>
              <a:path w="4225290" h="684530">
                <a:moveTo>
                  <a:pt x="4225290" y="0"/>
                </a:moveTo>
                <a:lnTo>
                  <a:pt x="4221480" y="0"/>
                </a:lnTo>
                <a:lnTo>
                  <a:pt x="4221480" y="3810"/>
                </a:lnTo>
                <a:lnTo>
                  <a:pt x="4221480" y="680720"/>
                </a:lnTo>
                <a:lnTo>
                  <a:pt x="3810" y="680720"/>
                </a:lnTo>
                <a:lnTo>
                  <a:pt x="3810" y="3810"/>
                </a:lnTo>
                <a:lnTo>
                  <a:pt x="4221480" y="3810"/>
                </a:lnTo>
                <a:lnTo>
                  <a:pt x="4221480" y="0"/>
                </a:lnTo>
                <a:lnTo>
                  <a:pt x="0" y="0"/>
                </a:lnTo>
                <a:lnTo>
                  <a:pt x="0" y="3810"/>
                </a:lnTo>
                <a:lnTo>
                  <a:pt x="0" y="680720"/>
                </a:lnTo>
                <a:lnTo>
                  <a:pt x="0" y="684530"/>
                </a:lnTo>
                <a:lnTo>
                  <a:pt x="4225290" y="684530"/>
                </a:lnTo>
                <a:lnTo>
                  <a:pt x="4225290" y="680720"/>
                </a:lnTo>
                <a:lnTo>
                  <a:pt x="4225290" y="3810"/>
                </a:lnTo>
                <a:lnTo>
                  <a:pt x="4225290" y="0"/>
                </a:lnTo>
                <a:close/>
              </a:path>
            </a:pathLst>
          </a:custGeom>
          <a:solidFill>
            <a:srgbClr val="FFFF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519430" y="673099"/>
            <a:ext cx="4217670" cy="676910"/>
          </a:xfrm>
          <a:custGeom>
            <a:avLst/>
            <a:gdLst/>
            <a:ahLst/>
            <a:cxnLst/>
            <a:rect l="l" t="t" r="r" b="b"/>
            <a:pathLst>
              <a:path w="4217670" h="676910">
                <a:moveTo>
                  <a:pt x="4217670" y="0"/>
                </a:moveTo>
                <a:lnTo>
                  <a:pt x="4213860" y="0"/>
                </a:lnTo>
                <a:lnTo>
                  <a:pt x="4213860" y="2540"/>
                </a:lnTo>
                <a:lnTo>
                  <a:pt x="4213860" y="673100"/>
                </a:lnTo>
                <a:lnTo>
                  <a:pt x="3810" y="673100"/>
                </a:lnTo>
                <a:lnTo>
                  <a:pt x="3810" y="2540"/>
                </a:lnTo>
                <a:lnTo>
                  <a:pt x="4213860" y="2540"/>
                </a:lnTo>
                <a:lnTo>
                  <a:pt x="4213860" y="0"/>
                </a:lnTo>
                <a:lnTo>
                  <a:pt x="0" y="0"/>
                </a:lnTo>
                <a:lnTo>
                  <a:pt x="0" y="2540"/>
                </a:lnTo>
                <a:lnTo>
                  <a:pt x="0" y="673100"/>
                </a:lnTo>
                <a:lnTo>
                  <a:pt x="0" y="676910"/>
                </a:lnTo>
                <a:lnTo>
                  <a:pt x="4217670" y="676910"/>
                </a:lnTo>
                <a:lnTo>
                  <a:pt x="4217670" y="673100"/>
                </a:lnTo>
                <a:lnTo>
                  <a:pt x="4217670" y="2540"/>
                </a:lnTo>
                <a:lnTo>
                  <a:pt x="4217670" y="0"/>
                </a:lnTo>
                <a:close/>
              </a:path>
            </a:pathLst>
          </a:custGeom>
          <a:solidFill>
            <a:srgbClr val="FFF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523240" y="675639"/>
            <a:ext cx="4210050" cy="670560"/>
          </a:xfrm>
          <a:custGeom>
            <a:avLst/>
            <a:gdLst/>
            <a:ahLst/>
            <a:cxnLst/>
            <a:rect l="l" t="t" r="r" b="b"/>
            <a:pathLst>
              <a:path w="4210050" h="670560">
                <a:moveTo>
                  <a:pt x="4210050" y="0"/>
                </a:moveTo>
                <a:lnTo>
                  <a:pt x="4206240" y="0"/>
                </a:lnTo>
                <a:lnTo>
                  <a:pt x="4206240" y="3810"/>
                </a:lnTo>
                <a:lnTo>
                  <a:pt x="4206240" y="666750"/>
                </a:lnTo>
                <a:lnTo>
                  <a:pt x="3810" y="666750"/>
                </a:lnTo>
                <a:lnTo>
                  <a:pt x="3810" y="3810"/>
                </a:lnTo>
                <a:lnTo>
                  <a:pt x="4206240" y="3810"/>
                </a:lnTo>
                <a:lnTo>
                  <a:pt x="4206240" y="0"/>
                </a:lnTo>
                <a:lnTo>
                  <a:pt x="0" y="0"/>
                </a:lnTo>
                <a:lnTo>
                  <a:pt x="0" y="3810"/>
                </a:lnTo>
                <a:lnTo>
                  <a:pt x="0" y="666750"/>
                </a:lnTo>
                <a:lnTo>
                  <a:pt x="0" y="670560"/>
                </a:lnTo>
                <a:lnTo>
                  <a:pt x="4210050" y="670560"/>
                </a:lnTo>
                <a:lnTo>
                  <a:pt x="4210050" y="666750"/>
                </a:lnTo>
                <a:lnTo>
                  <a:pt x="4210050" y="3810"/>
                </a:lnTo>
                <a:lnTo>
                  <a:pt x="4210050" y="0"/>
                </a:lnTo>
                <a:close/>
              </a:path>
            </a:pathLst>
          </a:custGeom>
          <a:solidFill>
            <a:srgbClr val="FFF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527050" y="679449"/>
            <a:ext cx="4202430" cy="662940"/>
          </a:xfrm>
          <a:custGeom>
            <a:avLst/>
            <a:gdLst/>
            <a:ahLst/>
            <a:cxnLst/>
            <a:rect l="l" t="t" r="r" b="b"/>
            <a:pathLst>
              <a:path w="4202430" h="662940">
                <a:moveTo>
                  <a:pt x="4202430" y="0"/>
                </a:moveTo>
                <a:lnTo>
                  <a:pt x="4199890" y="0"/>
                </a:lnTo>
                <a:lnTo>
                  <a:pt x="4199890" y="3810"/>
                </a:lnTo>
                <a:lnTo>
                  <a:pt x="4199890" y="659130"/>
                </a:lnTo>
                <a:lnTo>
                  <a:pt x="3810" y="659130"/>
                </a:lnTo>
                <a:lnTo>
                  <a:pt x="3810" y="3810"/>
                </a:lnTo>
                <a:lnTo>
                  <a:pt x="4199890" y="3810"/>
                </a:lnTo>
                <a:lnTo>
                  <a:pt x="4199890" y="0"/>
                </a:lnTo>
                <a:lnTo>
                  <a:pt x="0" y="0"/>
                </a:lnTo>
                <a:lnTo>
                  <a:pt x="0" y="3810"/>
                </a:lnTo>
                <a:lnTo>
                  <a:pt x="0" y="659130"/>
                </a:lnTo>
                <a:lnTo>
                  <a:pt x="0" y="662940"/>
                </a:lnTo>
                <a:lnTo>
                  <a:pt x="4202430" y="662940"/>
                </a:lnTo>
                <a:lnTo>
                  <a:pt x="4202430" y="659130"/>
                </a:lnTo>
                <a:lnTo>
                  <a:pt x="4202430" y="3810"/>
                </a:lnTo>
                <a:lnTo>
                  <a:pt x="4202430" y="0"/>
                </a:lnTo>
                <a:close/>
              </a:path>
            </a:pathLst>
          </a:custGeom>
          <a:solidFill>
            <a:srgbClr val="FFFF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530860" y="683259"/>
            <a:ext cx="4196080" cy="655320"/>
          </a:xfrm>
          <a:custGeom>
            <a:avLst/>
            <a:gdLst/>
            <a:ahLst/>
            <a:cxnLst/>
            <a:rect l="l" t="t" r="r" b="b"/>
            <a:pathLst>
              <a:path w="4196080" h="655319">
                <a:moveTo>
                  <a:pt x="4196080" y="0"/>
                </a:moveTo>
                <a:lnTo>
                  <a:pt x="4192270" y="0"/>
                </a:lnTo>
                <a:lnTo>
                  <a:pt x="4192270" y="3810"/>
                </a:lnTo>
                <a:lnTo>
                  <a:pt x="4192270" y="652780"/>
                </a:lnTo>
                <a:lnTo>
                  <a:pt x="2540" y="652780"/>
                </a:lnTo>
                <a:lnTo>
                  <a:pt x="2540" y="3810"/>
                </a:lnTo>
                <a:lnTo>
                  <a:pt x="4192270" y="3810"/>
                </a:lnTo>
                <a:lnTo>
                  <a:pt x="4192270" y="0"/>
                </a:lnTo>
                <a:lnTo>
                  <a:pt x="0" y="0"/>
                </a:lnTo>
                <a:lnTo>
                  <a:pt x="0" y="3810"/>
                </a:lnTo>
                <a:lnTo>
                  <a:pt x="0" y="652780"/>
                </a:lnTo>
                <a:lnTo>
                  <a:pt x="0" y="655320"/>
                </a:lnTo>
                <a:lnTo>
                  <a:pt x="4196080" y="655320"/>
                </a:lnTo>
                <a:lnTo>
                  <a:pt x="4196080" y="652780"/>
                </a:lnTo>
                <a:lnTo>
                  <a:pt x="4196080" y="3810"/>
                </a:lnTo>
                <a:lnTo>
                  <a:pt x="4196080" y="0"/>
                </a:lnTo>
                <a:close/>
              </a:path>
            </a:pathLst>
          </a:custGeom>
          <a:solidFill>
            <a:srgbClr val="FFFF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533400" y="687069"/>
            <a:ext cx="4189729" cy="648970"/>
          </a:xfrm>
          <a:custGeom>
            <a:avLst/>
            <a:gdLst/>
            <a:ahLst/>
            <a:cxnLst/>
            <a:rect l="l" t="t" r="r" b="b"/>
            <a:pathLst>
              <a:path w="4189729" h="648969">
                <a:moveTo>
                  <a:pt x="4189730" y="0"/>
                </a:moveTo>
                <a:lnTo>
                  <a:pt x="4185920" y="0"/>
                </a:lnTo>
                <a:lnTo>
                  <a:pt x="4185920" y="3810"/>
                </a:lnTo>
                <a:lnTo>
                  <a:pt x="4185920" y="645160"/>
                </a:lnTo>
                <a:lnTo>
                  <a:pt x="3810" y="645160"/>
                </a:lnTo>
                <a:lnTo>
                  <a:pt x="3810" y="3810"/>
                </a:lnTo>
                <a:lnTo>
                  <a:pt x="4185920" y="3810"/>
                </a:lnTo>
                <a:lnTo>
                  <a:pt x="4185920" y="0"/>
                </a:lnTo>
                <a:lnTo>
                  <a:pt x="0" y="0"/>
                </a:lnTo>
                <a:lnTo>
                  <a:pt x="0" y="3810"/>
                </a:lnTo>
                <a:lnTo>
                  <a:pt x="0" y="645160"/>
                </a:lnTo>
                <a:lnTo>
                  <a:pt x="0" y="648970"/>
                </a:lnTo>
                <a:lnTo>
                  <a:pt x="4189730" y="648970"/>
                </a:lnTo>
                <a:lnTo>
                  <a:pt x="4189730" y="645160"/>
                </a:lnTo>
                <a:lnTo>
                  <a:pt x="4189730" y="3810"/>
                </a:lnTo>
                <a:lnTo>
                  <a:pt x="4189730" y="0"/>
                </a:lnTo>
                <a:close/>
              </a:path>
            </a:pathLst>
          </a:custGeom>
          <a:solidFill>
            <a:srgbClr val="FFFF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537210" y="690879"/>
            <a:ext cx="4182110" cy="641350"/>
          </a:xfrm>
          <a:custGeom>
            <a:avLst/>
            <a:gdLst/>
            <a:ahLst/>
            <a:cxnLst/>
            <a:rect l="l" t="t" r="r" b="b"/>
            <a:pathLst>
              <a:path w="4182110" h="641350">
                <a:moveTo>
                  <a:pt x="4182110" y="0"/>
                </a:moveTo>
                <a:lnTo>
                  <a:pt x="4178300" y="0"/>
                </a:lnTo>
                <a:lnTo>
                  <a:pt x="4178300" y="3810"/>
                </a:lnTo>
                <a:lnTo>
                  <a:pt x="4178300" y="637540"/>
                </a:lnTo>
                <a:lnTo>
                  <a:pt x="3810" y="637540"/>
                </a:lnTo>
                <a:lnTo>
                  <a:pt x="3810" y="3810"/>
                </a:lnTo>
                <a:lnTo>
                  <a:pt x="4178300" y="3810"/>
                </a:lnTo>
                <a:lnTo>
                  <a:pt x="4178300" y="0"/>
                </a:lnTo>
                <a:lnTo>
                  <a:pt x="0" y="0"/>
                </a:lnTo>
                <a:lnTo>
                  <a:pt x="0" y="3810"/>
                </a:lnTo>
                <a:lnTo>
                  <a:pt x="0" y="637540"/>
                </a:lnTo>
                <a:lnTo>
                  <a:pt x="0" y="641350"/>
                </a:lnTo>
                <a:lnTo>
                  <a:pt x="4182110" y="641350"/>
                </a:lnTo>
                <a:lnTo>
                  <a:pt x="4182110" y="637540"/>
                </a:lnTo>
                <a:lnTo>
                  <a:pt x="4182110" y="3810"/>
                </a:lnTo>
                <a:lnTo>
                  <a:pt x="4182110" y="0"/>
                </a:lnTo>
                <a:close/>
              </a:path>
            </a:pathLst>
          </a:custGeom>
          <a:solidFill>
            <a:srgbClr val="FFFF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541020" y="694689"/>
            <a:ext cx="4174490" cy="633730"/>
          </a:xfrm>
          <a:custGeom>
            <a:avLst/>
            <a:gdLst/>
            <a:ahLst/>
            <a:cxnLst/>
            <a:rect l="l" t="t" r="r" b="b"/>
            <a:pathLst>
              <a:path w="4174490" h="633730">
                <a:moveTo>
                  <a:pt x="4174490" y="0"/>
                </a:moveTo>
                <a:lnTo>
                  <a:pt x="4170680" y="0"/>
                </a:lnTo>
                <a:lnTo>
                  <a:pt x="4170680" y="2540"/>
                </a:lnTo>
                <a:lnTo>
                  <a:pt x="4170680" y="629920"/>
                </a:lnTo>
                <a:lnTo>
                  <a:pt x="3810" y="629920"/>
                </a:lnTo>
                <a:lnTo>
                  <a:pt x="3810" y="2540"/>
                </a:lnTo>
                <a:lnTo>
                  <a:pt x="4170680" y="2540"/>
                </a:lnTo>
                <a:lnTo>
                  <a:pt x="4170680" y="0"/>
                </a:lnTo>
                <a:lnTo>
                  <a:pt x="0" y="0"/>
                </a:lnTo>
                <a:lnTo>
                  <a:pt x="0" y="2540"/>
                </a:lnTo>
                <a:lnTo>
                  <a:pt x="0" y="629920"/>
                </a:lnTo>
                <a:lnTo>
                  <a:pt x="0" y="633730"/>
                </a:lnTo>
                <a:lnTo>
                  <a:pt x="4174490" y="633730"/>
                </a:lnTo>
                <a:lnTo>
                  <a:pt x="4174490" y="629920"/>
                </a:lnTo>
                <a:lnTo>
                  <a:pt x="4174490" y="2540"/>
                </a:lnTo>
                <a:lnTo>
                  <a:pt x="4174490" y="0"/>
                </a:lnTo>
                <a:close/>
              </a:path>
            </a:pathLst>
          </a:custGeom>
          <a:solidFill>
            <a:srgbClr val="FFFF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544830" y="697229"/>
            <a:ext cx="4166870" cy="627380"/>
          </a:xfrm>
          <a:custGeom>
            <a:avLst/>
            <a:gdLst/>
            <a:ahLst/>
            <a:cxnLst/>
            <a:rect l="l" t="t" r="r" b="b"/>
            <a:pathLst>
              <a:path w="4166870" h="627380">
                <a:moveTo>
                  <a:pt x="4166870" y="0"/>
                </a:moveTo>
                <a:lnTo>
                  <a:pt x="4163060" y="0"/>
                </a:lnTo>
                <a:lnTo>
                  <a:pt x="4163060" y="3810"/>
                </a:lnTo>
                <a:lnTo>
                  <a:pt x="4163060" y="623570"/>
                </a:lnTo>
                <a:lnTo>
                  <a:pt x="3810" y="623570"/>
                </a:lnTo>
                <a:lnTo>
                  <a:pt x="3810" y="3810"/>
                </a:lnTo>
                <a:lnTo>
                  <a:pt x="4163060" y="3810"/>
                </a:lnTo>
                <a:lnTo>
                  <a:pt x="4163060" y="0"/>
                </a:lnTo>
                <a:lnTo>
                  <a:pt x="0" y="0"/>
                </a:lnTo>
                <a:lnTo>
                  <a:pt x="0" y="3810"/>
                </a:lnTo>
                <a:lnTo>
                  <a:pt x="0" y="623570"/>
                </a:lnTo>
                <a:lnTo>
                  <a:pt x="0" y="627380"/>
                </a:lnTo>
                <a:lnTo>
                  <a:pt x="4166870" y="627380"/>
                </a:lnTo>
                <a:lnTo>
                  <a:pt x="4166870" y="623570"/>
                </a:lnTo>
                <a:lnTo>
                  <a:pt x="4166870" y="3810"/>
                </a:lnTo>
                <a:lnTo>
                  <a:pt x="4166870" y="0"/>
                </a:lnTo>
                <a:close/>
              </a:path>
            </a:pathLst>
          </a:custGeom>
          <a:solidFill>
            <a:srgbClr val="FFFF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548640" y="701039"/>
            <a:ext cx="4159250" cy="619760"/>
          </a:xfrm>
          <a:custGeom>
            <a:avLst/>
            <a:gdLst/>
            <a:ahLst/>
            <a:cxnLst/>
            <a:rect l="l" t="t" r="r" b="b"/>
            <a:pathLst>
              <a:path w="4159250" h="619760">
                <a:moveTo>
                  <a:pt x="4159250" y="0"/>
                </a:moveTo>
                <a:lnTo>
                  <a:pt x="4156710" y="0"/>
                </a:lnTo>
                <a:lnTo>
                  <a:pt x="4156710" y="3810"/>
                </a:lnTo>
                <a:lnTo>
                  <a:pt x="4156710" y="615950"/>
                </a:lnTo>
                <a:lnTo>
                  <a:pt x="3810" y="615950"/>
                </a:lnTo>
                <a:lnTo>
                  <a:pt x="3810" y="3810"/>
                </a:lnTo>
                <a:lnTo>
                  <a:pt x="4156710" y="3810"/>
                </a:lnTo>
                <a:lnTo>
                  <a:pt x="4156710" y="0"/>
                </a:lnTo>
                <a:lnTo>
                  <a:pt x="0" y="0"/>
                </a:lnTo>
                <a:lnTo>
                  <a:pt x="0" y="3810"/>
                </a:lnTo>
                <a:lnTo>
                  <a:pt x="0" y="615950"/>
                </a:lnTo>
                <a:lnTo>
                  <a:pt x="0" y="619760"/>
                </a:lnTo>
                <a:lnTo>
                  <a:pt x="4159250" y="619760"/>
                </a:lnTo>
                <a:lnTo>
                  <a:pt x="4159250" y="615950"/>
                </a:lnTo>
                <a:lnTo>
                  <a:pt x="4159250" y="3810"/>
                </a:lnTo>
                <a:lnTo>
                  <a:pt x="4159250" y="0"/>
                </a:lnTo>
                <a:close/>
              </a:path>
            </a:pathLst>
          </a:custGeom>
          <a:solidFill>
            <a:srgbClr val="FFFF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552450" y="704849"/>
            <a:ext cx="4152900" cy="612140"/>
          </a:xfrm>
          <a:custGeom>
            <a:avLst/>
            <a:gdLst/>
            <a:ahLst/>
            <a:cxnLst/>
            <a:rect l="l" t="t" r="r" b="b"/>
            <a:pathLst>
              <a:path w="4152900" h="612140">
                <a:moveTo>
                  <a:pt x="4152900" y="0"/>
                </a:moveTo>
                <a:lnTo>
                  <a:pt x="4149090" y="0"/>
                </a:lnTo>
                <a:lnTo>
                  <a:pt x="4149090" y="3810"/>
                </a:lnTo>
                <a:lnTo>
                  <a:pt x="4149090" y="609600"/>
                </a:lnTo>
                <a:lnTo>
                  <a:pt x="2540" y="609600"/>
                </a:lnTo>
                <a:lnTo>
                  <a:pt x="2540" y="3810"/>
                </a:lnTo>
                <a:lnTo>
                  <a:pt x="4149090" y="3810"/>
                </a:lnTo>
                <a:lnTo>
                  <a:pt x="4149090" y="0"/>
                </a:lnTo>
                <a:lnTo>
                  <a:pt x="0" y="0"/>
                </a:lnTo>
                <a:lnTo>
                  <a:pt x="0" y="3810"/>
                </a:lnTo>
                <a:lnTo>
                  <a:pt x="0" y="609600"/>
                </a:lnTo>
                <a:lnTo>
                  <a:pt x="0" y="612140"/>
                </a:lnTo>
                <a:lnTo>
                  <a:pt x="4152900" y="612140"/>
                </a:lnTo>
                <a:lnTo>
                  <a:pt x="4152900" y="609600"/>
                </a:lnTo>
                <a:lnTo>
                  <a:pt x="4152900" y="3810"/>
                </a:lnTo>
                <a:lnTo>
                  <a:pt x="4152900" y="0"/>
                </a:lnTo>
                <a:close/>
              </a:path>
            </a:pathLst>
          </a:custGeom>
          <a:solidFill>
            <a:srgbClr val="FFF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554990" y="708659"/>
            <a:ext cx="4146550" cy="605790"/>
          </a:xfrm>
          <a:custGeom>
            <a:avLst/>
            <a:gdLst/>
            <a:ahLst/>
            <a:cxnLst/>
            <a:rect l="l" t="t" r="r" b="b"/>
            <a:pathLst>
              <a:path w="4146550" h="605790">
                <a:moveTo>
                  <a:pt x="4146550" y="0"/>
                </a:moveTo>
                <a:lnTo>
                  <a:pt x="4142740" y="0"/>
                </a:lnTo>
                <a:lnTo>
                  <a:pt x="4142740" y="3810"/>
                </a:lnTo>
                <a:lnTo>
                  <a:pt x="4142740" y="601980"/>
                </a:lnTo>
                <a:lnTo>
                  <a:pt x="3810" y="601980"/>
                </a:lnTo>
                <a:lnTo>
                  <a:pt x="3810" y="3810"/>
                </a:lnTo>
                <a:lnTo>
                  <a:pt x="4142740" y="3810"/>
                </a:lnTo>
                <a:lnTo>
                  <a:pt x="4142740" y="0"/>
                </a:lnTo>
                <a:lnTo>
                  <a:pt x="0" y="0"/>
                </a:lnTo>
                <a:lnTo>
                  <a:pt x="0" y="3810"/>
                </a:lnTo>
                <a:lnTo>
                  <a:pt x="0" y="601980"/>
                </a:lnTo>
                <a:lnTo>
                  <a:pt x="0" y="605790"/>
                </a:lnTo>
                <a:lnTo>
                  <a:pt x="4146550" y="605790"/>
                </a:lnTo>
                <a:lnTo>
                  <a:pt x="4146550" y="601980"/>
                </a:lnTo>
                <a:lnTo>
                  <a:pt x="4146550" y="3810"/>
                </a:lnTo>
                <a:lnTo>
                  <a:pt x="4146550" y="0"/>
                </a:lnTo>
                <a:close/>
              </a:path>
            </a:pathLst>
          </a:custGeom>
          <a:solidFill>
            <a:srgbClr val="FFF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558800" y="712469"/>
            <a:ext cx="4138929" cy="598170"/>
          </a:xfrm>
          <a:custGeom>
            <a:avLst/>
            <a:gdLst/>
            <a:ahLst/>
            <a:cxnLst/>
            <a:rect l="l" t="t" r="r" b="b"/>
            <a:pathLst>
              <a:path w="4138929" h="598169">
                <a:moveTo>
                  <a:pt x="4138930" y="0"/>
                </a:moveTo>
                <a:lnTo>
                  <a:pt x="4135120" y="0"/>
                </a:lnTo>
                <a:lnTo>
                  <a:pt x="4135120" y="3810"/>
                </a:lnTo>
                <a:lnTo>
                  <a:pt x="4135120" y="594360"/>
                </a:lnTo>
                <a:lnTo>
                  <a:pt x="3810" y="594360"/>
                </a:lnTo>
                <a:lnTo>
                  <a:pt x="3810" y="3810"/>
                </a:lnTo>
                <a:lnTo>
                  <a:pt x="4135120" y="3810"/>
                </a:lnTo>
                <a:lnTo>
                  <a:pt x="4135120" y="0"/>
                </a:lnTo>
                <a:lnTo>
                  <a:pt x="0" y="0"/>
                </a:lnTo>
                <a:lnTo>
                  <a:pt x="0" y="3810"/>
                </a:lnTo>
                <a:lnTo>
                  <a:pt x="0" y="594360"/>
                </a:lnTo>
                <a:lnTo>
                  <a:pt x="0" y="598170"/>
                </a:lnTo>
                <a:lnTo>
                  <a:pt x="4138930" y="598170"/>
                </a:lnTo>
                <a:lnTo>
                  <a:pt x="4138930" y="594360"/>
                </a:lnTo>
                <a:lnTo>
                  <a:pt x="4138930" y="3810"/>
                </a:lnTo>
                <a:lnTo>
                  <a:pt x="4138930" y="0"/>
                </a:lnTo>
                <a:close/>
              </a:path>
            </a:pathLst>
          </a:custGeom>
          <a:solidFill>
            <a:srgbClr val="FFFF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562610" y="716279"/>
            <a:ext cx="4131310" cy="590550"/>
          </a:xfrm>
          <a:custGeom>
            <a:avLst/>
            <a:gdLst/>
            <a:ahLst/>
            <a:cxnLst/>
            <a:rect l="l" t="t" r="r" b="b"/>
            <a:pathLst>
              <a:path w="4131310" h="590550">
                <a:moveTo>
                  <a:pt x="4131310" y="0"/>
                </a:moveTo>
                <a:lnTo>
                  <a:pt x="4127500" y="0"/>
                </a:lnTo>
                <a:lnTo>
                  <a:pt x="4127500" y="2540"/>
                </a:lnTo>
                <a:lnTo>
                  <a:pt x="4127500" y="586740"/>
                </a:lnTo>
                <a:lnTo>
                  <a:pt x="3810" y="586740"/>
                </a:lnTo>
                <a:lnTo>
                  <a:pt x="3810" y="2540"/>
                </a:lnTo>
                <a:lnTo>
                  <a:pt x="4127500" y="2540"/>
                </a:lnTo>
                <a:lnTo>
                  <a:pt x="4127500" y="0"/>
                </a:lnTo>
                <a:lnTo>
                  <a:pt x="0" y="0"/>
                </a:lnTo>
                <a:lnTo>
                  <a:pt x="0" y="2540"/>
                </a:lnTo>
                <a:lnTo>
                  <a:pt x="0" y="586740"/>
                </a:lnTo>
                <a:lnTo>
                  <a:pt x="0" y="590550"/>
                </a:lnTo>
                <a:lnTo>
                  <a:pt x="4131310" y="590550"/>
                </a:lnTo>
                <a:lnTo>
                  <a:pt x="4131310" y="586740"/>
                </a:lnTo>
                <a:lnTo>
                  <a:pt x="4131310" y="2540"/>
                </a:lnTo>
                <a:lnTo>
                  <a:pt x="4131310" y="0"/>
                </a:lnTo>
                <a:close/>
              </a:path>
            </a:pathLst>
          </a:custGeom>
          <a:solidFill>
            <a:srgbClr val="FFFF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566420" y="718819"/>
            <a:ext cx="4123690" cy="584200"/>
          </a:xfrm>
          <a:custGeom>
            <a:avLst/>
            <a:gdLst/>
            <a:ahLst/>
            <a:cxnLst/>
            <a:rect l="l" t="t" r="r" b="b"/>
            <a:pathLst>
              <a:path w="4123690" h="584200">
                <a:moveTo>
                  <a:pt x="4123690" y="0"/>
                </a:moveTo>
                <a:lnTo>
                  <a:pt x="4119880" y="0"/>
                </a:lnTo>
                <a:lnTo>
                  <a:pt x="4119880" y="3810"/>
                </a:lnTo>
                <a:lnTo>
                  <a:pt x="4119880" y="580390"/>
                </a:lnTo>
                <a:lnTo>
                  <a:pt x="3810" y="580390"/>
                </a:lnTo>
                <a:lnTo>
                  <a:pt x="3810" y="3810"/>
                </a:lnTo>
                <a:lnTo>
                  <a:pt x="4119880" y="3810"/>
                </a:lnTo>
                <a:lnTo>
                  <a:pt x="4119880" y="0"/>
                </a:lnTo>
                <a:lnTo>
                  <a:pt x="0" y="0"/>
                </a:lnTo>
                <a:lnTo>
                  <a:pt x="0" y="3810"/>
                </a:lnTo>
                <a:lnTo>
                  <a:pt x="0" y="580390"/>
                </a:lnTo>
                <a:lnTo>
                  <a:pt x="0" y="584200"/>
                </a:lnTo>
                <a:lnTo>
                  <a:pt x="4123690" y="584200"/>
                </a:lnTo>
                <a:lnTo>
                  <a:pt x="4123690" y="580390"/>
                </a:lnTo>
                <a:lnTo>
                  <a:pt x="4123690" y="3810"/>
                </a:lnTo>
                <a:lnTo>
                  <a:pt x="4123690" y="0"/>
                </a:lnTo>
                <a:close/>
              </a:path>
            </a:pathLst>
          </a:custGeom>
          <a:solidFill>
            <a:srgbClr val="FFFF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570230" y="722629"/>
            <a:ext cx="4116070" cy="576580"/>
          </a:xfrm>
          <a:custGeom>
            <a:avLst/>
            <a:gdLst/>
            <a:ahLst/>
            <a:cxnLst/>
            <a:rect l="l" t="t" r="r" b="b"/>
            <a:pathLst>
              <a:path w="4116070" h="576580">
                <a:moveTo>
                  <a:pt x="4116070" y="0"/>
                </a:moveTo>
                <a:lnTo>
                  <a:pt x="4113530" y="0"/>
                </a:lnTo>
                <a:lnTo>
                  <a:pt x="4113530" y="3810"/>
                </a:lnTo>
                <a:lnTo>
                  <a:pt x="4113530" y="572770"/>
                </a:lnTo>
                <a:lnTo>
                  <a:pt x="3810" y="572770"/>
                </a:lnTo>
                <a:lnTo>
                  <a:pt x="3810" y="3810"/>
                </a:lnTo>
                <a:lnTo>
                  <a:pt x="4113530" y="3810"/>
                </a:lnTo>
                <a:lnTo>
                  <a:pt x="4113530" y="0"/>
                </a:lnTo>
                <a:lnTo>
                  <a:pt x="0" y="0"/>
                </a:lnTo>
                <a:lnTo>
                  <a:pt x="0" y="3810"/>
                </a:lnTo>
                <a:lnTo>
                  <a:pt x="0" y="572770"/>
                </a:lnTo>
                <a:lnTo>
                  <a:pt x="0" y="576580"/>
                </a:lnTo>
                <a:lnTo>
                  <a:pt x="4116070" y="576580"/>
                </a:lnTo>
                <a:lnTo>
                  <a:pt x="4116070" y="572770"/>
                </a:lnTo>
                <a:lnTo>
                  <a:pt x="4116070" y="3810"/>
                </a:lnTo>
                <a:lnTo>
                  <a:pt x="4116070" y="0"/>
                </a:lnTo>
                <a:close/>
              </a:path>
            </a:pathLst>
          </a:custGeom>
          <a:solidFill>
            <a:srgbClr val="FFFF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574040" y="726439"/>
            <a:ext cx="4109720" cy="568960"/>
          </a:xfrm>
          <a:custGeom>
            <a:avLst/>
            <a:gdLst/>
            <a:ahLst/>
            <a:cxnLst/>
            <a:rect l="l" t="t" r="r" b="b"/>
            <a:pathLst>
              <a:path w="4109720" h="568960">
                <a:moveTo>
                  <a:pt x="4109720" y="0"/>
                </a:moveTo>
                <a:lnTo>
                  <a:pt x="4105910" y="0"/>
                </a:lnTo>
                <a:lnTo>
                  <a:pt x="4105910" y="3810"/>
                </a:lnTo>
                <a:lnTo>
                  <a:pt x="4105910" y="566420"/>
                </a:lnTo>
                <a:lnTo>
                  <a:pt x="2540" y="566420"/>
                </a:lnTo>
                <a:lnTo>
                  <a:pt x="2540" y="3810"/>
                </a:lnTo>
                <a:lnTo>
                  <a:pt x="4105910" y="3810"/>
                </a:lnTo>
                <a:lnTo>
                  <a:pt x="4105910" y="0"/>
                </a:lnTo>
                <a:lnTo>
                  <a:pt x="0" y="0"/>
                </a:lnTo>
                <a:lnTo>
                  <a:pt x="0" y="3810"/>
                </a:lnTo>
                <a:lnTo>
                  <a:pt x="0" y="566420"/>
                </a:lnTo>
                <a:lnTo>
                  <a:pt x="0" y="568960"/>
                </a:lnTo>
                <a:lnTo>
                  <a:pt x="4109720" y="568960"/>
                </a:lnTo>
                <a:lnTo>
                  <a:pt x="4109720" y="566420"/>
                </a:lnTo>
                <a:lnTo>
                  <a:pt x="4109720" y="3810"/>
                </a:lnTo>
                <a:lnTo>
                  <a:pt x="4109720" y="0"/>
                </a:lnTo>
                <a:close/>
              </a:path>
            </a:pathLst>
          </a:custGeom>
          <a:solidFill>
            <a:srgbClr val="FFFF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576580" y="730249"/>
            <a:ext cx="4103370" cy="562610"/>
          </a:xfrm>
          <a:custGeom>
            <a:avLst/>
            <a:gdLst/>
            <a:ahLst/>
            <a:cxnLst/>
            <a:rect l="l" t="t" r="r" b="b"/>
            <a:pathLst>
              <a:path w="4103370" h="562610">
                <a:moveTo>
                  <a:pt x="4103370" y="0"/>
                </a:moveTo>
                <a:lnTo>
                  <a:pt x="4099560" y="0"/>
                </a:lnTo>
                <a:lnTo>
                  <a:pt x="4099560" y="3810"/>
                </a:lnTo>
                <a:lnTo>
                  <a:pt x="4099560" y="558800"/>
                </a:lnTo>
                <a:lnTo>
                  <a:pt x="3810" y="558800"/>
                </a:lnTo>
                <a:lnTo>
                  <a:pt x="3810" y="3810"/>
                </a:lnTo>
                <a:lnTo>
                  <a:pt x="4099560" y="3810"/>
                </a:lnTo>
                <a:lnTo>
                  <a:pt x="4099560" y="0"/>
                </a:lnTo>
                <a:lnTo>
                  <a:pt x="0" y="0"/>
                </a:lnTo>
                <a:lnTo>
                  <a:pt x="0" y="3810"/>
                </a:lnTo>
                <a:lnTo>
                  <a:pt x="0" y="558800"/>
                </a:lnTo>
                <a:lnTo>
                  <a:pt x="0" y="562610"/>
                </a:lnTo>
                <a:lnTo>
                  <a:pt x="4103370" y="562610"/>
                </a:lnTo>
                <a:lnTo>
                  <a:pt x="4103370" y="558800"/>
                </a:lnTo>
                <a:lnTo>
                  <a:pt x="4103370" y="3810"/>
                </a:lnTo>
                <a:lnTo>
                  <a:pt x="410337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580390" y="734059"/>
            <a:ext cx="4095750" cy="554990"/>
          </a:xfrm>
          <a:custGeom>
            <a:avLst/>
            <a:gdLst/>
            <a:ahLst/>
            <a:cxnLst/>
            <a:rect l="l" t="t" r="r" b="b"/>
            <a:pathLst>
              <a:path w="4095750" h="554990">
                <a:moveTo>
                  <a:pt x="4095750" y="0"/>
                </a:moveTo>
                <a:lnTo>
                  <a:pt x="4091940" y="0"/>
                </a:lnTo>
                <a:lnTo>
                  <a:pt x="4091940" y="3810"/>
                </a:lnTo>
                <a:lnTo>
                  <a:pt x="4091940" y="551180"/>
                </a:lnTo>
                <a:lnTo>
                  <a:pt x="3810" y="551180"/>
                </a:lnTo>
                <a:lnTo>
                  <a:pt x="3810" y="3810"/>
                </a:lnTo>
                <a:lnTo>
                  <a:pt x="4091940" y="3810"/>
                </a:lnTo>
                <a:lnTo>
                  <a:pt x="4091940" y="0"/>
                </a:lnTo>
                <a:lnTo>
                  <a:pt x="0" y="0"/>
                </a:lnTo>
                <a:lnTo>
                  <a:pt x="0" y="3810"/>
                </a:lnTo>
                <a:lnTo>
                  <a:pt x="0" y="551180"/>
                </a:lnTo>
                <a:lnTo>
                  <a:pt x="0" y="554990"/>
                </a:lnTo>
                <a:lnTo>
                  <a:pt x="4095750" y="554990"/>
                </a:lnTo>
                <a:lnTo>
                  <a:pt x="4095750" y="551180"/>
                </a:lnTo>
                <a:lnTo>
                  <a:pt x="4095750" y="3810"/>
                </a:lnTo>
                <a:lnTo>
                  <a:pt x="4095750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584200" y="737869"/>
            <a:ext cx="4088129" cy="547370"/>
          </a:xfrm>
          <a:custGeom>
            <a:avLst/>
            <a:gdLst/>
            <a:ahLst/>
            <a:cxnLst/>
            <a:rect l="l" t="t" r="r" b="b"/>
            <a:pathLst>
              <a:path w="4088129" h="547369">
                <a:moveTo>
                  <a:pt x="4088130" y="0"/>
                </a:moveTo>
                <a:lnTo>
                  <a:pt x="4084320" y="0"/>
                </a:lnTo>
                <a:lnTo>
                  <a:pt x="4084320" y="2540"/>
                </a:lnTo>
                <a:lnTo>
                  <a:pt x="4084320" y="543560"/>
                </a:lnTo>
                <a:lnTo>
                  <a:pt x="3810" y="543560"/>
                </a:lnTo>
                <a:lnTo>
                  <a:pt x="3810" y="2540"/>
                </a:lnTo>
                <a:lnTo>
                  <a:pt x="4084320" y="2540"/>
                </a:lnTo>
                <a:lnTo>
                  <a:pt x="4084320" y="0"/>
                </a:lnTo>
                <a:lnTo>
                  <a:pt x="0" y="0"/>
                </a:lnTo>
                <a:lnTo>
                  <a:pt x="0" y="2540"/>
                </a:lnTo>
                <a:lnTo>
                  <a:pt x="0" y="543560"/>
                </a:lnTo>
                <a:lnTo>
                  <a:pt x="0" y="547370"/>
                </a:lnTo>
                <a:lnTo>
                  <a:pt x="4088130" y="547370"/>
                </a:lnTo>
                <a:lnTo>
                  <a:pt x="4088130" y="543560"/>
                </a:lnTo>
                <a:lnTo>
                  <a:pt x="4088130" y="2540"/>
                </a:lnTo>
                <a:lnTo>
                  <a:pt x="4088130" y="0"/>
                </a:lnTo>
                <a:close/>
              </a:path>
            </a:pathLst>
          </a:custGeom>
          <a:solidFill>
            <a:srgbClr val="FFFF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588010" y="740409"/>
            <a:ext cx="4080510" cy="541020"/>
          </a:xfrm>
          <a:custGeom>
            <a:avLst/>
            <a:gdLst/>
            <a:ahLst/>
            <a:cxnLst/>
            <a:rect l="l" t="t" r="r" b="b"/>
            <a:pathLst>
              <a:path w="4080510" h="541019">
                <a:moveTo>
                  <a:pt x="4080510" y="0"/>
                </a:moveTo>
                <a:lnTo>
                  <a:pt x="4076700" y="0"/>
                </a:lnTo>
                <a:lnTo>
                  <a:pt x="4076700" y="3810"/>
                </a:lnTo>
                <a:lnTo>
                  <a:pt x="4076700" y="537210"/>
                </a:lnTo>
                <a:lnTo>
                  <a:pt x="3810" y="537210"/>
                </a:lnTo>
                <a:lnTo>
                  <a:pt x="3810" y="3810"/>
                </a:lnTo>
                <a:lnTo>
                  <a:pt x="4076700" y="3810"/>
                </a:lnTo>
                <a:lnTo>
                  <a:pt x="4076700" y="0"/>
                </a:lnTo>
                <a:lnTo>
                  <a:pt x="0" y="0"/>
                </a:lnTo>
                <a:lnTo>
                  <a:pt x="0" y="3810"/>
                </a:lnTo>
                <a:lnTo>
                  <a:pt x="0" y="537210"/>
                </a:lnTo>
                <a:lnTo>
                  <a:pt x="0" y="541020"/>
                </a:lnTo>
                <a:lnTo>
                  <a:pt x="4080510" y="541020"/>
                </a:lnTo>
                <a:lnTo>
                  <a:pt x="4080510" y="537210"/>
                </a:lnTo>
                <a:lnTo>
                  <a:pt x="4080510" y="3810"/>
                </a:lnTo>
                <a:lnTo>
                  <a:pt x="4080510" y="0"/>
                </a:lnTo>
                <a:close/>
              </a:path>
            </a:pathLst>
          </a:custGeom>
          <a:solidFill>
            <a:srgbClr val="FFFF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591820" y="744219"/>
            <a:ext cx="4072890" cy="533400"/>
          </a:xfrm>
          <a:custGeom>
            <a:avLst/>
            <a:gdLst/>
            <a:ahLst/>
            <a:cxnLst/>
            <a:rect l="l" t="t" r="r" b="b"/>
            <a:pathLst>
              <a:path w="4072890" h="533400">
                <a:moveTo>
                  <a:pt x="4072890" y="0"/>
                </a:moveTo>
                <a:lnTo>
                  <a:pt x="4070350" y="0"/>
                </a:lnTo>
                <a:lnTo>
                  <a:pt x="4070350" y="3810"/>
                </a:lnTo>
                <a:lnTo>
                  <a:pt x="4070350" y="529590"/>
                </a:lnTo>
                <a:lnTo>
                  <a:pt x="3810" y="529590"/>
                </a:lnTo>
                <a:lnTo>
                  <a:pt x="3810" y="3810"/>
                </a:lnTo>
                <a:lnTo>
                  <a:pt x="4070350" y="3810"/>
                </a:lnTo>
                <a:lnTo>
                  <a:pt x="4070350" y="0"/>
                </a:lnTo>
                <a:lnTo>
                  <a:pt x="0" y="0"/>
                </a:lnTo>
                <a:lnTo>
                  <a:pt x="0" y="3810"/>
                </a:lnTo>
                <a:lnTo>
                  <a:pt x="0" y="529590"/>
                </a:lnTo>
                <a:lnTo>
                  <a:pt x="0" y="533400"/>
                </a:lnTo>
                <a:lnTo>
                  <a:pt x="4072890" y="533400"/>
                </a:lnTo>
                <a:lnTo>
                  <a:pt x="4072890" y="529590"/>
                </a:lnTo>
                <a:lnTo>
                  <a:pt x="4072890" y="3810"/>
                </a:lnTo>
                <a:lnTo>
                  <a:pt x="4072890" y="0"/>
                </a:lnTo>
                <a:close/>
              </a:path>
            </a:pathLst>
          </a:custGeom>
          <a:solidFill>
            <a:srgbClr val="FFF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595630" y="748029"/>
            <a:ext cx="4066540" cy="525780"/>
          </a:xfrm>
          <a:custGeom>
            <a:avLst/>
            <a:gdLst/>
            <a:ahLst/>
            <a:cxnLst/>
            <a:rect l="l" t="t" r="r" b="b"/>
            <a:pathLst>
              <a:path w="4066540" h="525780">
                <a:moveTo>
                  <a:pt x="4066540" y="0"/>
                </a:moveTo>
                <a:lnTo>
                  <a:pt x="4062730" y="0"/>
                </a:lnTo>
                <a:lnTo>
                  <a:pt x="4062730" y="3810"/>
                </a:lnTo>
                <a:lnTo>
                  <a:pt x="4062730" y="523240"/>
                </a:lnTo>
                <a:lnTo>
                  <a:pt x="2540" y="523240"/>
                </a:lnTo>
                <a:lnTo>
                  <a:pt x="2540" y="3810"/>
                </a:lnTo>
                <a:lnTo>
                  <a:pt x="4062730" y="3810"/>
                </a:lnTo>
                <a:lnTo>
                  <a:pt x="4062730" y="0"/>
                </a:lnTo>
                <a:lnTo>
                  <a:pt x="0" y="0"/>
                </a:lnTo>
                <a:lnTo>
                  <a:pt x="0" y="3810"/>
                </a:lnTo>
                <a:lnTo>
                  <a:pt x="0" y="523240"/>
                </a:lnTo>
                <a:lnTo>
                  <a:pt x="0" y="525780"/>
                </a:lnTo>
                <a:lnTo>
                  <a:pt x="4066540" y="525780"/>
                </a:lnTo>
                <a:lnTo>
                  <a:pt x="4066540" y="523240"/>
                </a:lnTo>
                <a:lnTo>
                  <a:pt x="4066540" y="3810"/>
                </a:lnTo>
                <a:lnTo>
                  <a:pt x="4066540" y="0"/>
                </a:lnTo>
                <a:close/>
              </a:path>
            </a:pathLst>
          </a:custGeom>
          <a:solidFill>
            <a:srgbClr val="FFF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598170" y="751839"/>
            <a:ext cx="4060190" cy="519430"/>
          </a:xfrm>
          <a:custGeom>
            <a:avLst/>
            <a:gdLst/>
            <a:ahLst/>
            <a:cxnLst/>
            <a:rect l="l" t="t" r="r" b="b"/>
            <a:pathLst>
              <a:path w="4060190" h="519430">
                <a:moveTo>
                  <a:pt x="4060190" y="0"/>
                </a:moveTo>
                <a:lnTo>
                  <a:pt x="4056380" y="0"/>
                </a:lnTo>
                <a:lnTo>
                  <a:pt x="4056380" y="3810"/>
                </a:lnTo>
                <a:lnTo>
                  <a:pt x="4056380" y="515620"/>
                </a:lnTo>
                <a:lnTo>
                  <a:pt x="3810" y="515620"/>
                </a:lnTo>
                <a:lnTo>
                  <a:pt x="3810" y="3810"/>
                </a:lnTo>
                <a:lnTo>
                  <a:pt x="4056380" y="3810"/>
                </a:lnTo>
                <a:lnTo>
                  <a:pt x="4056380" y="0"/>
                </a:lnTo>
                <a:lnTo>
                  <a:pt x="0" y="0"/>
                </a:lnTo>
                <a:lnTo>
                  <a:pt x="0" y="3810"/>
                </a:lnTo>
                <a:lnTo>
                  <a:pt x="0" y="515620"/>
                </a:lnTo>
                <a:lnTo>
                  <a:pt x="0" y="519430"/>
                </a:lnTo>
                <a:lnTo>
                  <a:pt x="4060190" y="519430"/>
                </a:lnTo>
                <a:lnTo>
                  <a:pt x="4060190" y="515620"/>
                </a:lnTo>
                <a:lnTo>
                  <a:pt x="4060190" y="3810"/>
                </a:lnTo>
                <a:lnTo>
                  <a:pt x="4060190" y="0"/>
                </a:lnTo>
                <a:close/>
              </a:path>
            </a:pathLst>
          </a:custGeom>
          <a:solidFill>
            <a:srgbClr val="FFFF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601980" y="755649"/>
            <a:ext cx="4052570" cy="511809"/>
          </a:xfrm>
          <a:custGeom>
            <a:avLst/>
            <a:gdLst/>
            <a:ahLst/>
            <a:cxnLst/>
            <a:rect l="l" t="t" r="r" b="b"/>
            <a:pathLst>
              <a:path w="4052570" h="511809">
                <a:moveTo>
                  <a:pt x="4052570" y="0"/>
                </a:moveTo>
                <a:lnTo>
                  <a:pt x="4048760" y="0"/>
                </a:lnTo>
                <a:lnTo>
                  <a:pt x="4048760" y="3810"/>
                </a:lnTo>
                <a:lnTo>
                  <a:pt x="4048760" y="508000"/>
                </a:lnTo>
                <a:lnTo>
                  <a:pt x="3810" y="508000"/>
                </a:lnTo>
                <a:lnTo>
                  <a:pt x="3810" y="3810"/>
                </a:lnTo>
                <a:lnTo>
                  <a:pt x="4048760" y="3810"/>
                </a:lnTo>
                <a:lnTo>
                  <a:pt x="4048760" y="0"/>
                </a:lnTo>
                <a:lnTo>
                  <a:pt x="0" y="0"/>
                </a:lnTo>
                <a:lnTo>
                  <a:pt x="0" y="3810"/>
                </a:lnTo>
                <a:lnTo>
                  <a:pt x="0" y="508000"/>
                </a:lnTo>
                <a:lnTo>
                  <a:pt x="0" y="511810"/>
                </a:lnTo>
                <a:lnTo>
                  <a:pt x="4052570" y="511810"/>
                </a:lnTo>
                <a:lnTo>
                  <a:pt x="4052570" y="508000"/>
                </a:lnTo>
                <a:lnTo>
                  <a:pt x="4052570" y="3810"/>
                </a:lnTo>
                <a:lnTo>
                  <a:pt x="4052570" y="0"/>
                </a:lnTo>
                <a:close/>
              </a:path>
            </a:pathLst>
          </a:custGeom>
          <a:solidFill>
            <a:srgbClr val="FFFF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605790" y="759459"/>
            <a:ext cx="4044950" cy="504190"/>
          </a:xfrm>
          <a:custGeom>
            <a:avLst/>
            <a:gdLst/>
            <a:ahLst/>
            <a:cxnLst/>
            <a:rect l="l" t="t" r="r" b="b"/>
            <a:pathLst>
              <a:path w="4044950" h="504190">
                <a:moveTo>
                  <a:pt x="4044950" y="0"/>
                </a:moveTo>
                <a:lnTo>
                  <a:pt x="4041140" y="0"/>
                </a:lnTo>
                <a:lnTo>
                  <a:pt x="4041140" y="2540"/>
                </a:lnTo>
                <a:lnTo>
                  <a:pt x="4041140" y="500380"/>
                </a:lnTo>
                <a:lnTo>
                  <a:pt x="3810" y="500380"/>
                </a:lnTo>
                <a:lnTo>
                  <a:pt x="3810" y="2540"/>
                </a:lnTo>
                <a:lnTo>
                  <a:pt x="4041140" y="2540"/>
                </a:lnTo>
                <a:lnTo>
                  <a:pt x="4041140" y="0"/>
                </a:lnTo>
                <a:lnTo>
                  <a:pt x="0" y="0"/>
                </a:lnTo>
                <a:lnTo>
                  <a:pt x="0" y="2540"/>
                </a:lnTo>
                <a:lnTo>
                  <a:pt x="0" y="500380"/>
                </a:lnTo>
                <a:lnTo>
                  <a:pt x="0" y="504190"/>
                </a:lnTo>
                <a:lnTo>
                  <a:pt x="4044950" y="504190"/>
                </a:lnTo>
                <a:lnTo>
                  <a:pt x="4044950" y="500380"/>
                </a:lnTo>
                <a:lnTo>
                  <a:pt x="4044950" y="2540"/>
                </a:lnTo>
                <a:lnTo>
                  <a:pt x="4044950" y="0"/>
                </a:lnTo>
                <a:close/>
              </a:path>
            </a:pathLst>
          </a:custGeom>
          <a:solidFill>
            <a:srgbClr val="FFFF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609600" y="761999"/>
            <a:ext cx="4037329" cy="497840"/>
          </a:xfrm>
          <a:custGeom>
            <a:avLst/>
            <a:gdLst/>
            <a:ahLst/>
            <a:cxnLst/>
            <a:rect l="l" t="t" r="r" b="b"/>
            <a:pathLst>
              <a:path w="4037329" h="497840">
                <a:moveTo>
                  <a:pt x="4037330" y="0"/>
                </a:moveTo>
                <a:lnTo>
                  <a:pt x="4033520" y="0"/>
                </a:lnTo>
                <a:lnTo>
                  <a:pt x="4033520" y="3810"/>
                </a:lnTo>
                <a:lnTo>
                  <a:pt x="4033520" y="494030"/>
                </a:lnTo>
                <a:lnTo>
                  <a:pt x="3810" y="494030"/>
                </a:lnTo>
                <a:lnTo>
                  <a:pt x="3810" y="3810"/>
                </a:lnTo>
                <a:lnTo>
                  <a:pt x="4033520" y="3810"/>
                </a:lnTo>
                <a:lnTo>
                  <a:pt x="4033520" y="0"/>
                </a:lnTo>
                <a:lnTo>
                  <a:pt x="0" y="0"/>
                </a:lnTo>
                <a:lnTo>
                  <a:pt x="0" y="3810"/>
                </a:lnTo>
                <a:lnTo>
                  <a:pt x="0" y="494030"/>
                </a:lnTo>
                <a:lnTo>
                  <a:pt x="0" y="497840"/>
                </a:lnTo>
                <a:lnTo>
                  <a:pt x="4037330" y="497840"/>
                </a:lnTo>
                <a:lnTo>
                  <a:pt x="4037330" y="494030"/>
                </a:lnTo>
                <a:lnTo>
                  <a:pt x="4037330" y="3810"/>
                </a:lnTo>
                <a:lnTo>
                  <a:pt x="4037330" y="0"/>
                </a:lnTo>
                <a:close/>
              </a:path>
            </a:pathLst>
          </a:custGeom>
          <a:solidFill>
            <a:srgbClr val="FFFF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613410" y="765809"/>
            <a:ext cx="4029710" cy="490220"/>
          </a:xfrm>
          <a:custGeom>
            <a:avLst/>
            <a:gdLst/>
            <a:ahLst/>
            <a:cxnLst/>
            <a:rect l="l" t="t" r="r" b="b"/>
            <a:pathLst>
              <a:path w="4029710" h="490219">
                <a:moveTo>
                  <a:pt x="4029710" y="0"/>
                </a:moveTo>
                <a:lnTo>
                  <a:pt x="4027170" y="0"/>
                </a:lnTo>
                <a:lnTo>
                  <a:pt x="4027170" y="3810"/>
                </a:lnTo>
                <a:lnTo>
                  <a:pt x="4027170" y="486410"/>
                </a:lnTo>
                <a:lnTo>
                  <a:pt x="3810" y="486410"/>
                </a:lnTo>
                <a:lnTo>
                  <a:pt x="3810" y="3810"/>
                </a:lnTo>
                <a:lnTo>
                  <a:pt x="4027170" y="3810"/>
                </a:lnTo>
                <a:lnTo>
                  <a:pt x="4027170" y="0"/>
                </a:lnTo>
                <a:lnTo>
                  <a:pt x="0" y="0"/>
                </a:lnTo>
                <a:lnTo>
                  <a:pt x="0" y="3810"/>
                </a:lnTo>
                <a:lnTo>
                  <a:pt x="0" y="486410"/>
                </a:lnTo>
                <a:lnTo>
                  <a:pt x="0" y="490220"/>
                </a:lnTo>
                <a:lnTo>
                  <a:pt x="4029710" y="490220"/>
                </a:lnTo>
                <a:lnTo>
                  <a:pt x="4029710" y="486410"/>
                </a:lnTo>
                <a:lnTo>
                  <a:pt x="4029710" y="3810"/>
                </a:lnTo>
                <a:lnTo>
                  <a:pt x="4029710" y="0"/>
                </a:lnTo>
                <a:close/>
              </a:path>
            </a:pathLst>
          </a:custGeom>
          <a:solidFill>
            <a:srgbClr val="FFFF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617220" y="769619"/>
            <a:ext cx="4023360" cy="482600"/>
          </a:xfrm>
          <a:custGeom>
            <a:avLst/>
            <a:gdLst/>
            <a:ahLst/>
            <a:cxnLst/>
            <a:rect l="l" t="t" r="r" b="b"/>
            <a:pathLst>
              <a:path w="4023360" h="482600">
                <a:moveTo>
                  <a:pt x="4023360" y="0"/>
                </a:moveTo>
                <a:lnTo>
                  <a:pt x="4019550" y="0"/>
                </a:lnTo>
                <a:lnTo>
                  <a:pt x="4019550" y="3810"/>
                </a:lnTo>
                <a:lnTo>
                  <a:pt x="4019550" y="480060"/>
                </a:lnTo>
                <a:lnTo>
                  <a:pt x="2540" y="480060"/>
                </a:lnTo>
                <a:lnTo>
                  <a:pt x="2540" y="3810"/>
                </a:lnTo>
                <a:lnTo>
                  <a:pt x="4019550" y="3810"/>
                </a:lnTo>
                <a:lnTo>
                  <a:pt x="4019550" y="0"/>
                </a:lnTo>
                <a:lnTo>
                  <a:pt x="0" y="0"/>
                </a:lnTo>
                <a:lnTo>
                  <a:pt x="0" y="3810"/>
                </a:lnTo>
                <a:lnTo>
                  <a:pt x="0" y="480060"/>
                </a:lnTo>
                <a:lnTo>
                  <a:pt x="0" y="482600"/>
                </a:lnTo>
                <a:lnTo>
                  <a:pt x="4023360" y="482600"/>
                </a:lnTo>
                <a:lnTo>
                  <a:pt x="4023360" y="480060"/>
                </a:lnTo>
                <a:lnTo>
                  <a:pt x="4023360" y="3810"/>
                </a:lnTo>
                <a:lnTo>
                  <a:pt x="4023360" y="0"/>
                </a:lnTo>
                <a:close/>
              </a:path>
            </a:pathLst>
          </a:custGeom>
          <a:solidFill>
            <a:srgbClr val="FFFF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619760" y="773429"/>
            <a:ext cx="4017010" cy="476250"/>
          </a:xfrm>
          <a:custGeom>
            <a:avLst/>
            <a:gdLst/>
            <a:ahLst/>
            <a:cxnLst/>
            <a:rect l="l" t="t" r="r" b="b"/>
            <a:pathLst>
              <a:path w="4017010" h="476250">
                <a:moveTo>
                  <a:pt x="4017010" y="0"/>
                </a:moveTo>
                <a:lnTo>
                  <a:pt x="4013200" y="0"/>
                </a:lnTo>
                <a:lnTo>
                  <a:pt x="4013200" y="3810"/>
                </a:lnTo>
                <a:lnTo>
                  <a:pt x="4013200" y="472440"/>
                </a:lnTo>
                <a:lnTo>
                  <a:pt x="3810" y="472440"/>
                </a:lnTo>
                <a:lnTo>
                  <a:pt x="3810" y="3810"/>
                </a:lnTo>
                <a:lnTo>
                  <a:pt x="4013200" y="3810"/>
                </a:lnTo>
                <a:lnTo>
                  <a:pt x="4013200" y="0"/>
                </a:lnTo>
                <a:lnTo>
                  <a:pt x="0" y="0"/>
                </a:lnTo>
                <a:lnTo>
                  <a:pt x="0" y="3810"/>
                </a:lnTo>
                <a:lnTo>
                  <a:pt x="0" y="472440"/>
                </a:lnTo>
                <a:lnTo>
                  <a:pt x="0" y="476250"/>
                </a:lnTo>
                <a:lnTo>
                  <a:pt x="4017010" y="476250"/>
                </a:lnTo>
                <a:lnTo>
                  <a:pt x="4017010" y="472440"/>
                </a:lnTo>
                <a:lnTo>
                  <a:pt x="4017010" y="3810"/>
                </a:lnTo>
                <a:lnTo>
                  <a:pt x="4017010" y="0"/>
                </a:lnTo>
                <a:close/>
              </a:path>
            </a:pathLst>
          </a:custGeom>
          <a:solidFill>
            <a:srgbClr val="FFFF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623570" y="777239"/>
            <a:ext cx="4009390" cy="468630"/>
          </a:xfrm>
          <a:custGeom>
            <a:avLst/>
            <a:gdLst/>
            <a:ahLst/>
            <a:cxnLst/>
            <a:rect l="l" t="t" r="r" b="b"/>
            <a:pathLst>
              <a:path w="4009390" h="468630">
                <a:moveTo>
                  <a:pt x="4009390" y="0"/>
                </a:moveTo>
                <a:lnTo>
                  <a:pt x="4005580" y="0"/>
                </a:lnTo>
                <a:lnTo>
                  <a:pt x="4005580" y="3810"/>
                </a:lnTo>
                <a:lnTo>
                  <a:pt x="4005580" y="464820"/>
                </a:lnTo>
                <a:lnTo>
                  <a:pt x="3810" y="464820"/>
                </a:lnTo>
                <a:lnTo>
                  <a:pt x="3810" y="3810"/>
                </a:lnTo>
                <a:lnTo>
                  <a:pt x="4005580" y="3810"/>
                </a:lnTo>
                <a:lnTo>
                  <a:pt x="4005580" y="0"/>
                </a:lnTo>
                <a:lnTo>
                  <a:pt x="0" y="0"/>
                </a:lnTo>
                <a:lnTo>
                  <a:pt x="0" y="3810"/>
                </a:lnTo>
                <a:lnTo>
                  <a:pt x="0" y="464820"/>
                </a:lnTo>
                <a:lnTo>
                  <a:pt x="0" y="468630"/>
                </a:lnTo>
                <a:lnTo>
                  <a:pt x="4009390" y="468630"/>
                </a:lnTo>
                <a:lnTo>
                  <a:pt x="4009390" y="464820"/>
                </a:lnTo>
                <a:lnTo>
                  <a:pt x="4009390" y="3810"/>
                </a:lnTo>
                <a:lnTo>
                  <a:pt x="4009390" y="0"/>
                </a:lnTo>
                <a:close/>
              </a:path>
            </a:pathLst>
          </a:custGeom>
          <a:solidFill>
            <a:srgbClr val="FFF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627380" y="781049"/>
            <a:ext cx="4001770" cy="461009"/>
          </a:xfrm>
          <a:custGeom>
            <a:avLst/>
            <a:gdLst/>
            <a:ahLst/>
            <a:cxnLst/>
            <a:rect l="l" t="t" r="r" b="b"/>
            <a:pathLst>
              <a:path w="4001770" h="461009">
                <a:moveTo>
                  <a:pt x="4001770" y="0"/>
                </a:moveTo>
                <a:lnTo>
                  <a:pt x="3997960" y="0"/>
                </a:lnTo>
                <a:lnTo>
                  <a:pt x="3997960" y="2540"/>
                </a:lnTo>
                <a:lnTo>
                  <a:pt x="3997960" y="457200"/>
                </a:lnTo>
                <a:lnTo>
                  <a:pt x="3810" y="457200"/>
                </a:lnTo>
                <a:lnTo>
                  <a:pt x="3810" y="2540"/>
                </a:lnTo>
                <a:lnTo>
                  <a:pt x="3997960" y="2540"/>
                </a:lnTo>
                <a:lnTo>
                  <a:pt x="3997960" y="0"/>
                </a:lnTo>
                <a:lnTo>
                  <a:pt x="0" y="0"/>
                </a:lnTo>
                <a:lnTo>
                  <a:pt x="0" y="2540"/>
                </a:lnTo>
                <a:lnTo>
                  <a:pt x="0" y="457200"/>
                </a:lnTo>
                <a:lnTo>
                  <a:pt x="0" y="461010"/>
                </a:lnTo>
                <a:lnTo>
                  <a:pt x="4001770" y="461010"/>
                </a:lnTo>
                <a:lnTo>
                  <a:pt x="4001770" y="457200"/>
                </a:lnTo>
                <a:lnTo>
                  <a:pt x="4001770" y="2540"/>
                </a:lnTo>
                <a:lnTo>
                  <a:pt x="4001770" y="0"/>
                </a:lnTo>
                <a:close/>
              </a:path>
            </a:pathLst>
          </a:custGeom>
          <a:solidFill>
            <a:srgbClr val="FFFF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631190" y="783589"/>
            <a:ext cx="3994150" cy="454659"/>
          </a:xfrm>
          <a:custGeom>
            <a:avLst/>
            <a:gdLst/>
            <a:ahLst/>
            <a:cxnLst/>
            <a:rect l="l" t="t" r="r" b="b"/>
            <a:pathLst>
              <a:path w="3994150" h="454659">
                <a:moveTo>
                  <a:pt x="3994150" y="0"/>
                </a:moveTo>
                <a:lnTo>
                  <a:pt x="3990340" y="0"/>
                </a:lnTo>
                <a:lnTo>
                  <a:pt x="3990340" y="3810"/>
                </a:lnTo>
                <a:lnTo>
                  <a:pt x="3990340" y="450850"/>
                </a:lnTo>
                <a:lnTo>
                  <a:pt x="3810" y="450850"/>
                </a:lnTo>
                <a:lnTo>
                  <a:pt x="3810" y="3810"/>
                </a:lnTo>
                <a:lnTo>
                  <a:pt x="3990340" y="3810"/>
                </a:lnTo>
                <a:lnTo>
                  <a:pt x="3990340" y="0"/>
                </a:lnTo>
                <a:lnTo>
                  <a:pt x="0" y="0"/>
                </a:lnTo>
                <a:lnTo>
                  <a:pt x="0" y="3810"/>
                </a:lnTo>
                <a:lnTo>
                  <a:pt x="0" y="450850"/>
                </a:lnTo>
                <a:lnTo>
                  <a:pt x="0" y="454660"/>
                </a:lnTo>
                <a:lnTo>
                  <a:pt x="3994150" y="454660"/>
                </a:lnTo>
                <a:lnTo>
                  <a:pt x="3994150" y="450850"/>
                </a:lnTo>
                <a:lnTo>
                  <a:pt x="3994150" y="3810"/>
                </a:lnTo>
                <a:lnTo>
                  <a:pt x="3994150" y="0"/>
                </a:lnTo>
                <a:close/>
              </a:path>
            </a:pathLst>
          </a:custGeom>
          <a:solidFill>
            <a:srgbClr val="FFFF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635000" y="787399"/>
            <a:ext cx="3986529" cy="447040"/>
          </a:xfrm>
          <a:custGeom>
            <a:avLst/>
            <a:gdLst/>
            <a:ahLst/>
            <a:cxnLst/>
            <a:rect l="l" t="t" r="r" b="b"/>
            <a:pathLst>
              <a:path w="3986529" h="447040">
                <a:moveTo>
                  <a:pt x="3986530" y="0"/>
                </a:moveTo>
                <a:lnTo>
                  <a:pt x="3983990" y="0"/>
                </a:lnTo>
                <a:lnTo>
                  <a:pt x="3983990" y="3810"/>
                </a:lnTo>
                <a:lnTo>
                  <a:pt x="3983990" y="443230"/>
                </a:lnTo>
                <a:lnTo>
                  <a:pt x="3810" y="443230"/>
                </a:lnTo>
                <a:lnTo>
                  <a:pt x="3810" y="3810"/>
                </a:lnTo>
                <a:lnTo>
                  <a:pt x="3983990" y="3810"/>
                </a:lnTo>
                <a:lnTo>
                  <a:pt x="3983990" y="0"/>
                </a:lnTo>
                <a:lnTo>
                  <a:pt x="0" y="0"/>
                </a:lnTo>
                <a:lnTo>
                  <a:pt x="0" y="3810"/>
                </a:lnTo>
                <a:lnTo>
                  <a:pt x="0" y="443230"/>
                </a:lnTo>
                <a:lnTo>
                  <a:pt x="0" y="447040"/>
                </a:lnTo>
                <a:lnTo>
                  <a:pt x="3986530" y="447040"/>
                </a:lnTo>
                <a:lnTo>
                  <a:pt x="3986530" y="443230"/>
                </a:lnTo>
                <a:lnTo>
                  <a:pt x="3986530" y="3810"/>
                </a:lnTo>
                <a:lnTo>
                  <a:pt x="3986530" y="0"/>
                </a:lnTo>
                <a:close/>
              </a:path>
            </a:pathLst>
          </a:custGeom>
          <a:solidFill>
            <a:srgbClr val="FFFF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638810" y="791209"/>
            <a:ext cx="3980179" cy="439420"/>
          </a:xfrm>
          <a:custGeom>
            <a:avLst/>
            <a:gdLst/>
            <a:ahLst/>
            <a:cxnLst/>
            <a:rect l="l" t="t" r="r" b="b"/>
            <a:pathLst>
              <a:path w="3980179" h="439419">
                <a:moveTo>
                  <a:pt x="3980180" y="0"/>
                </a:moveTo>
                <a:lnTo>
                  <a:pt x="3976370" y="0"/>
                </a:lnTo>
                <a:lnTo>
                  <a:pt x="3976370" y="3810"/>
                </a:lnTo>
                <a:lnTo>
                  <a:pt x="3976370" y="436880"/>
                </a:lnTo>
                <a:lnTo>
                  <a:pt x="2540" y="436880"/>
                </a:lnTo>
                <a:lnTo>
                  <a:pt x="2540" y="3810"/>
                </a:lnTo>
                <a:lnTo>
                  <a:pt x="3976370" y="3810"/>
                </a:lnTo>
                <a:lnTo>
                  <a:pt x="3976370" y="0"/>
                </a:lnTo>
                <a:lnTo>
                  <a:pt x="0" y="0"/>
                </a:lnTo>
                <a:lnTo>
                  <a:pt x="0" y="3810"/>
                </a:lnTo>
                <a:lnTo>
                  <a:pt x="0" y="436880"/>
                </a:lnTo>
                <a:lnTo>
                  <a:pt x="0" y="439420"/>
                </a:lnTo>
                <a:lnTo>
                  <a:pt x="3980180" y="439420"/>
                </a:lnTo>
                <a:lnTo>
                  <a:pt x="3980180" y="436880"/>
                </a:lnTo>
                <a:lnTo>
                  <a:pt x="3980180" y="3810"/>
                </a:lnTo>
                <a:lnTo>
                  <a:pt x="3980180" y="0"/>
                </a:lnTo>
                <a:close/>
              </a:path>
            </a:pathLst>
          </a:custGeom>
          <a:solidFill>
            <a:srgbClr val="FFFF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641350" y="795019"/>
            <a:ext cx="3973829" cy="433070"/>
          </a:xfrm>
          <a:custGeom>
            <a:avLst/>
            <a:gdLst/>
            <a:ahLst/>
            <a:cxnLst/>
            <a:rect l="l" t="t" r="r" b="b"/>
            <a:pathLst>
              <a:path w="3973829" h="433069">
                <a:moveTo>
                  <a:pt x="3973830" y="0"/>
                </a:moveTo>
                <a:lnTo>
                  <a:pt x="3970020" y="0"/>
                </a:lnTo>
                <a:lnTo>
                  <a:pt x="3970020" y="3810"/>
                </a:lnTo>
                <a:lnTo>
                  <a:pt x="3970020" y="429260"/>
                </a:lnTo>
                <a:lnTo>
                  <a:pt x="3810" y="429260"/>
                </a:lnTo>
                <a:lnTo>
                  <a:pt x="3810" y="3810"/>
                </a:lnTo>
                <a:lnTo>
                  <a:pt x="3970020" y="3810"/>
                </a:lnTo>
                <a:lnTo>
                  <a:pt x="3970020" y="0"/>
                </a:lnTo>
                <a:lnTo>
                  <a:pt x="0" y="0"/>
                </a:lnTo>
                <a:lnTo>
                  <a:pt x="0" y="3810"/>
                </a:lnTo>
                <a:lnTo>
                  <a:pt x="0" y="429260"/>
                </a:lnTo>
                <a:lnTo>
                  <a:pt x="0" y="433070"/>
                </a:lnTo>
                <a:lnTo>
                  <a:pt x="3973830" y="433070"/>
                </a:lnTo>
                <a:lnTo>
                  <a:pt x="3973830" y="429260"/>
                </a:lnTo>
                <a:lnTo>
                  <a:pt x="3973830" y="3810"/>
                </a:lnTo>
                <a:lnTo>
                  <a:pt x="3973830" y="0"/>
                </a:lnTo>
                <a:close/>
              </a:path>
            </a:pathLst>
          </a:custGeom>
          <a:solidFill>
            <a:srgbClr val="FFF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645160" y="798829"/>
            <a:ext cx="3966210" cy="425450"/>
          </a:xfrm>
          <a:custGeom>
            <a:avLst/>
            <a:gdLst/>
            <a:ahLst/>
            <a:cxnLst/>
            <a:rect l="l" t="t" r="r" b="b"/>
            <a:pathLst>
              <a:path w="3966210" h="425450">
                <a:moveTo>
                  <a:pt x="3966210" y="0"/>
                </a:moveTo>
                <a:lnTo>
                  <a:pt x="3962400" y="0"/>
                </a:lnTo>
                <a:lnTo>
                  <a:pt x="3962400" y="3810"/>
                </a:lnTo>
                <a:lnTo>
                  <a:pt x="3962400" y="421640"/>
                </a:lnTo>
                <a:lnTo>
                  <a:pt x="3810" y="421640"/>
                </a:lnTo>
                <a:lnTo>
                  <a:pt x="3810" y="3810"/>
                </a:lnTo>
                <a:lnTo>
                  <a:pt x="3962400" y="3810"/>
                </a:lnTo>
                <a:lnTo>
                  <a:pt x="3962400" y="0"/>
                </a:lnTo>
                <a:lnTo>
                  <a:pt x="0" y="0"/>
                </a:lnTo>
                <a:lnTo>
                  <a:pt x="0" y="3810"/>
                </a:lnTo>
                <a:lnTo>
                  <a:pt x="0" y="421640"/>
                </a:lnTo>
                <a:lnTo>
                  <a:pt x="0" y="425450"/>
                </a:lnTo>
                <a:lnTo>
                  <a:pt x="3966210" y="425450"/>
                </a:lnTo>
                <a:lnTo>
                  <a:pt x="3966210" y="421640"/>
                </a:lnTo>
                <a:lnTo>
                  <a:pt x="3966210" y="3810"/>
                </a:lnTo>
                <a:lnTo>
                  <a:pt x="3966210" y="0"/>
                </a:lnTo>
                <a:close/>
              </a:path>
            </a:pathLst>
          </a:custGeom>
          <a:solidFill>
            <a:srgbClr val="FFFF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648970" y="802639"/>
            <a:ext cx="3958590" cy="417830"/>
          </a:xfrm>
          <a:custGeom>
            <a:avLst/>
            <a:gdLst/>
            <a:ahLst/>
            <a:cxnLst/>
            <a:rect l="l" t="t" r="r" b="b"/>
            <a:pathLst>
              <a:path w="3958590" h="417830">
                <a:moveTo>
                  <a:pt x="3958590" y="0"/>
                </a:moveTo>
                <a:lnTo>
                  <a:pt x="3954780" y="0"/>
                </a:lnTo>
                <a:lnTo>
                  <a:pt x="3954780" y="2540"/>
                </a:lnTo>
                <a:lnTo>
                  <a:pt x="3954780" y="414020"/>
                </a:lnTo>
                <a:lnTo>
                  <a:pt x="3810" y="414020"/>
                </a:lnTo>
                <a:lnTo>
                  <a:pt x="3810" y="2540"/>
                </a:lnTo>
                <a:lnTo>
                  <a:pt x="3954780" y="2540"/>
                </a:lnTo>
                <a:lnTo>
                  <a:pt x="3954780" y="0"/>
                </a:lnTo>
                <a:lnTo>
                  <a:pt x="0" y="0"/>
                </a:lnTo>
                <a:lnTo>
                  <a:pt x="0" y="2540"/>
                </a:lnTo>
                <a:lnTo>
                  <a:pt x="0" y="414020"/>
                </a:lnTo>
                <a:lnTo>
                  <a:pt x="0" y="417830"/>
                </a:lnTo>
                <a:lnTo>
                  <a:pt x="3958590" y="417830"/>
                </a:lnTo>
                <a:lnTo>
                  <a:pt x="3958590" y="414020"/>
                </a:lnTo>
                <a:lnTo>
                  <a:pt x="3958590" y="2540"/>
                </a:lnTo>
                <a:lnTo>
                  <a:pt x="3958590" y="0"/>
                </a:lnTo>
                <a:close/>
              </a:path>
            </a:pathLst>
          </a:custGeom>
          <a:solidFill>
            <a:srgbClr val="FFFF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652780" y="805179"/>
            <a:ext cx="3950970" cy="411480"/>
          </a:xfrm>
          <a:custGeom>
            <a:avLst/>
            <a:gdLst/>
            <a:ahLst/>
            <a:cxnLst/>
            <a:rect l="l" t="t" r="r" b="b"/>
            <a:pathLst>
              <a:path w="3950970" h="411480">
                <a:moveTo>
                  <a:pt x="3950970" y="0"/>
                </a:moveTo>
                <a:lnTo>
                  <a:pt x="3947160" y="0"/>
                </a:lnTo>
                <a:lnTo>
                  <a:pt x="3947160" y="3810"/>
                </a:lnTo>
                <a:lnTo>
                  <a:pt x="3947160" y="407670"/>
                </a:lnTo>
                <a:lnTo>
                  <a:pt x="3810" y="407670"/>
                </a:lnTo>
                <a:lnTo>
                  <a:pt x="3810" y="3810"/>
                </a:lnTo>
                <a:lnTo>
                  <a:pt x="3947160" y="3810"/>
                </a:lnTo>
                <a:lnTo>
                  <a:pt x="3947160" y="0"/>
                </a:lnTo>
                <a:lnTo>
                  <a:pt x="0" y="0"/>
                </a:lnTo>
                <a:lnTo>
                  <a:pt x="0" y="3810"/>
                </a:lnTo>
                <a:lnTo>
                  <a:pt x="0" y="407670"/>
                </a:lnTo>
                <a:lnTo>
                  <a:pt x="0" y="411480"/>
                </a:lnTo>
                <a:lnTo>
                  <a:pt x="3950970" y="411480"/>
                </a:lnTo>
                <a:lnTo>
                  <a:pt x="3950970" y="407670"/>
                </a:lnTo>
                <a:lnTo>
                  <a:pt x="3950970" y="3810"/>
                </a:lnTo>
                <a:lnTo>
                  <a:pt x="3950970" y="0"/>
                </a:lnTo>
                <a:close/>
              </a:path>
            </a:pathLst>
          </a:custGeom>
          <a:solidFill>
            <a:srgbClr val="FFFF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656590" y="808989"/>
            <a:ext cx="3943350" cy="403860"/>
          </a:xfrm>
          <a:custGeom>
            <a:avLst/>
            <a:gdLst/>
            <a:ahLst/>
            <a:cxnLst/>
            <a:rect l="l" t="t" r="r" b="b"/>
            <a:pathLst>
              <a:path w="3943350" h="403859">
                <a:moveTo>
                  <a:pt x="3943350" y="0"/>
                </a:moveTo>
                <a:lnTo>
                  <a:pt x="3940810" y="0"/>
                </a:lnTo>
                <a:lnTo>
                  <a:pt x="3940810" y="3810"/>
                </a:lnTo>
                <a:lnTo>
                  <a:pt x="3940810" y="400050"/>
                </a:lnTo>
                <a:lnTo>
                  <a:pt x="3810" y="400050"/>
                </a:lnTo>
                <a:lnTo>
                  <a:pt x="3810" y="3810"/>
                </a:lnTo>
                <a:lnTo>
                  <a:pt x="3940810" y="3810"/>
                </a:lnTo>
                <a:lnTo>
                  <a:pt x="3940810" y="0"/>
                </a:lnTo>
                <a:lnTo>
                  <a:pt x="0" y="0"/>
                </a:lnTo>
                <a:lnTo>
                  <a:pt x="0" y="3810"/>
                </a:lnTo>
                <a:lnTo>
                  <a:pt x="0" y="400050"/>
                </a:lnTo>
                <a:lnTo>
                  <a:pt x="0" y="403860"/>
                </a:lnTo>
                <a:lnTo>
                  <a:pt x="3943350" y="403860"/>
                </a:lnTo>
                <a:lnTo>
                  <a:pt x="3943350" y="400050"/>
                </a:lnTo>
                <a:lnTo>
                  <a:pt x="3943350" y="3810"/>
                </a:lnTo>
                <a:lnTo>
                  <a:pt x="3943350" y="0"/>
                </a:lnTo>
                <a:close/>
              </a:path>
            </a:pathLst>
          </a:custGeom>
          <a:solidFill>
            <a:srgbClr val="FFFF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660400" y="812799"/>
            <a:ext cx="3937000" cy="396240"/>
          </a:xfrm>
          <a:custGeom>
            <a:avLst/>
            <a:gdLst/>
            <a:ahLst/>
            <a:cxnLst/>
            <a:rect l="l" t="t" r="r" b="b"/>
            <a:pathLst>
              <a:path w="3937000" h="396240">
                <a:moveTo>
                  <a:pt x="3937000" y="0"/>
                </a:moveTo>
                <a:lnTo>
                  <a:pt x="3933190" y="0"/>
                </a:lnTo>
                <a:lnTo>
                  <a:pt x="3933190" y="3810"/>
                </a:lnTo>
                <a:lnTo>
                  <a:pt x="3933190" y="393700"/>
                </a:lnTo>
                <a:lnTo>
                  <a:pt x="2540" y="393700"/>
                </a:lnTo>
                <a:lnTo>
                  <a:pt x="2540" y="3810"/>
                </a:lnTo>
                <a:lnTo>
                  <a:pt x="3933190" y="3810"/>
                </a:lnTo>
                <a:lnTo>
                  <a:pt x="3933190" y="0"/>
                </a:lnTo>
                <a:lnTo>
                  <a:pt x="0" y="0"/>
                </a:lnTo>
                <a:lnTo>
                  <a:pt x="0" y="3810"/>
                </a:lnTo>
                <a:lnTo>
                  <a:pt x="0" y="393700"/>
                </a:lnTo>
                <a:lnTo>
                  <a:pt x="0" y="396240"/>
                </a:lnTo>
                <a:lnTo>
                  <a:pt x="3937000" y="396240"/>
                </a:lnTo>
                <a:lnTo>
                  <a:pt x="3937000" y="393700"/>
                </a:lnTo>
                <a:lnTo>
                  <a:pt x="3937000" y="3810"/>
                </a:lnTo>
                <a:lnTo>
                  <a:pt x="3937000" y="0"/>
                </a:lnTo>
                <a:close/>
              </a:path>
            </a:pathLst>
          </a:custGeom>
          <a:solidFill>
            <a:srgbClr val="FFFF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662940" y="816609"/>
            <a:ext cx="3930650" cy="389890"/>
          </a:xfrm>
          <a:custGeom>
            <a:avLst/>
            <a:gdLst/>
            <a:ahLst/>
            <a:cxnLst/>
            <a:rect l="l" t="t" r="r" b="b"/>
            <a:pathLst>
              <a:path w="3930650" h="389890">
                <a:moveTo>
                  <a:pt x="3930650" y="0"/>
                </a:moveTo>
                <a:lnTo>
                  <a:pt x="3926840" y="0"/>
                </a:lnTo>
                <a:lnTo>
                  <a:pt x="3926840" y="3810"/>
                </a:lnTo>
                <a:lnTo>
                  <a:pt x="3926840" y="386080"/>
                </a:lnTo>
                <a:lnTo>
                  <a:pt x="3810" y="386080"/>
                </a:lnTo>
                <a:lnTo>
                  <a:pt x="3810" y="3810"/>
                </a:lnTo>
                <a:lnTo>
                  <a:pt x="3926840" y="3810"/>
                </a:lnTo>
                <a:lnTo>
                  <a:pt x="3926840" y="0"/>
                </a:lnTo>
                <a:lnTo>
                  <a:pt x="0" y="0"/>
                </a:lnTo>
                <a:lnTo>
                  <a:pt x="0" y="3810"/>
                </a:lnTo>
                <a:lnTo>
                  <a:pt x="0" y="386080"/>
                </a:lnTo>
                <a:lnTo>
                  <a:pt x="0" y="389890"/>
                </a:lnTo>
                <a:lnTo>
                  <a:pt x="3930650" y="389890"/>
                </a:lnTo>
                <a:lnTo>
                  <a:pt x="3930650" y="386080"/>
                </a:lnTo>
                <a:lnTo>
                  <a:pt x="3930650" y="3810"/>
                </a:lnTo>
                <a:lnTo>
                  <a:pt x="3930650" y="0"/>
                </a:lnTo>
                <a:close/>
              </a:path>
            </a:pathLst>
          </a:custGeom>
          <a:solidFill>
            <a:srgbClr val="FFFF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666750" y="820419"/>
            <a:ext cx="3923029" cy="382270"/>
          </a:xfrm>
          <a:custGeom>
            <a:avLst/>
            <a:gdLst/>
            <a:ahLst/>
            <a:cxnLst/>
            <a:rect l="l" t="t" r="r" b="b"/>
            <a:pathLst>
              <a:path w="3923029" h="382269">
                <a:moveTo>
                  <a:pt x="3923030" y="0"/>
                </a:moveTo>
                <a:lnTo>
                  <a:pt x="3919220" y="0"/>
                </a:lnTo>
                <a:lnTo>
                  <a:pt x="3919220" y="3810"/>
                </a:lnTo>
                <a:lnTo>
                  <a:pt x="3919220" y="378460"/>
                </a:lnTo>
                <a:lnTo>
                  <a:pt x="3810" y="378460"/>
                </a:lnTo>
                <a:lnTo>
                  <a:pt x="3810" y="3810"/>
                </a:lnTo>
                <a:lnTo>
                  <a:pt x="3919220" y="3810"/>
                </a:lnTo>
                <a:lnTo>
                  <a:pt x="3919220" y="0"/>
                </a:lnTo>
                <a:lnTo>
                  <a:pt x="0" y="0"/>
                </a:lnTo>
                <a:lnTo>
                  <a:pt x="0" y="3810"/>
                </a:lnTo>
                <a:lnTo>
                  <a:pt x="0" y="378460"/>
                </a:lnTo>
                <a:lnTo>
                  <a:pt x="0" y="382270"/>
                </a:lnTo>
                <a:lnTo>
                  <a:pt x="3923030" y="382270"/>
                </a:lnTo>
                <a:lnTo>
                  <a:pt x="3923030" y="378460"/>
                </a:lnTo>
                <a:lnTo>
                  <a:pt x="3923030" y="3810"/>
                </a:lnTo>
                <a:lnTo>
                  <a:pt x="3923030" y="0"/>
                </a:lnTo>
                <a:close/>
              </a:path>
            </a:pathLst>
          </a:custGeom>
          <a:solidFill>
            <a:srgbClr val="FFFF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670560" y="824229"/>
            <a:ext cx="3915410" cy="374650"/>
          </a:xfrm>
          <a:custGeom>
            <a:avLst/>
            <a:gdLst/>
            <a:ahLst/>
            <a:cxnLst/>
            <a:rect l="l" t="t" r="r" b="b"/>
            <a:pathLst>
              <a:path w="3915410" h="374650">
                <a:moveTo>
                  <a:pt x="3915410" y="0"/>
                </a:moveTo>
                <a:lnTo>
                  <a:pt x="3911600" y="0"/>
                </a:lnTo>
                <a:lnTo>
                  <a:pt x="3911600" y="2540"/>
                </a:lnTo>
                <a:lnTo>
                  <a:pt x="3911600" y="370840"/>
                </a:lnTo>
                <a:lnTo>
                  <a:pt x="3810" y="370840"/>
                </a:lnTo>
                <a:lnTo>
                  <a:pt x="3810" y="2540"/>
                </a:lnTo>
                <a:lnTo>
                  <a:pt x="3911600" y="2540"/>
                </a:lnTo>
                <a:lnTo>
                  <a:pt x="3911600" y="0"/>
                </a:lnTo>
                <a:lnTo>
                  <a:pt x="0" y="0"/>
                </a:lnTo>
                <a:lnTo>
                  <a:pt x="0" y="2540"/>
                </a:lnTo>
                <a:lnTo>
                  <a:pt x="0" y="370840"/>
                </a:lnTo>
                <a:lnTo>
                  <a:pt x="0" y="374650"/>
                </a:lnTo>
                <a:lnTo>
                  <a:pt x="3915410" y="374650"/>
                </a:lnTo>
                <a:lnTo>
                  <a:pt x="3915410" y="370840"/>
                </a:lnTo>
                <a:lnTo>
                  <a:pt x="3915410" y="2540"/>
                </a:lnTo>
                <a:lnTo>
                  <a:pt x="3915410" y="0"/>
                </a:lnTo>
                <a:close/>
              </a:path>
            </a:pathLst>
          </a:custGeom>
          <a:solidFill>
            <a:srgbClr val="FFFF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674370" y="826769"/>
            <a:ext cx="3907790" cy="368300"/>
          </a:xfrm>
          <a:custGeom>
            <a:avLst/>
            <a:gdLst/>
            <a:ahLst/>
            <a:cxnLst/>
            <a:rect l="l" t="t" r="r" b="b"/>
            <a:pathLst>
              <a:path w="3907790" h="368300">
                <a:moveTo>
                  <a:pt x="3907790" y="0"/>
                </a:moveTo>
                <a:lnTo>
                  <a:pt x="3903980" y="0"/>
                </a:lnTo>
                <a:lnTo>
                  <a:pt x="3903980" y="3810"/>
                </a:lnTo>
                <a:lnTo>
                  <a:pt x="3903980" y="364490"/>
                </a:lnTo>
                <a:lnTo>
                  <a:pt x="3810" y="364490"/>
                </a:lnTo>
                <a:lnTo>
                  <a:pt x="3810" y="3810"/>
                </a:lnTo>
                <a:lnTo>
                  <a:pt x="3903980" y="3810"/>
                </a:lnTo>
                <a:lnTo>
                  <a:pt x="3903980" y="0"/>
                </a:lnTo>
                <a:lnTo>
                  <a:pt x="0" y="0"/>
                </a:lnTo>
                <a:lnTo>
                  <a:pt x="0" y="3810"/>
                </a:lnTo>
                <a:lnTo>
                  <a:pt x="0" y="364490"/>
                </a:lnTo>
                <a:lnTo>
                  <a:pt x="0" y="368300"/>
                </a:lnTo>
                <a:lnTo>
                  <a:pt x="3907790" y="368300"/>
                </a:lnTo>
                <a:lnTo>
                  <a:pt x="3907790" y="364490"/>
                </a:lnTo>
                <a:lnTo>
                  <a:pt x="3907790" y="3810"/>
                </a:lnTo>
                <a:lnTo>
                  <a:pt x="3907790" y="0"/>
                </a:lnTo>
                <a:close/>
              </a:path>
            </a:pathLst>
          </a:custGeom>
          <a:solidFill>
            <a:srgbClr val="FFFF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678180" y="830579"/>
            <a:ext cx="3900170" cy="360680"/>
          </a:xfrm>
          <a:custGeom>
            <a:avLst/>
            <a:gdLst/>
            <a:ahLst/>
            <a:cxnLst/>
            <a:rect l="l" t="t" r="r" b="b"/>
            <a:pathLst>
              <a:path w="3900170" h="360680">
                <a:moveTo>
                  <a:pt x="3900170" y="0"/>
                </a:moveTo>
                <a:lnTo>
                  <a:pt x="3896360" y="0"/>
                </a:lnTo>
                <a:lnTo>
                  <a:pt x="3896360" y="3810"/>
                </a:lnTo>
                <a:lnTo>
                  <a:pt x="3896360" y="356870"/>
                </a:lnTo>
                <a:lnTo>
                  <a:pt x="3810" y="356870"/>
                </a:lnTo>
                <a:lnTo>
                  <a:pt x="3810" y="3810"/>
                </a:lnTo>
                <a:lnTo>
                  <a:pt x="3896360" y="3810"/>
                </a:lnTo>
                <a:lnTo>
                  <a:pt x="3896360" y="0"/>
                </a:lnTo>
                <a:lnTo>
                  <a:pt x="0" y="0"/>
                </a:lnTo>
                <a:lnTo>
                  <a:pt x="0" y="3810"/>
                </a:lnTo>
                <a:lnTo>
                  <a:pt x="0" y="356870"/>
                </a:lnTo>
                <a:lnTo>
                  <a:pt x="0" y="360680"/>
                </a:lnTo>
                <a:lnTo>
                  <a:pt x="3900170" y="360680"/>
                </a:lnTo>
                <a:lnTo>
                  <a:pt x="3900170" y="356870"/>
                </a:lnTo>
                <a:lnTo>
                  <a:pt x="3900170" y="3810"/>
                </a:lnTo>
                <a:lnTo>
                  <a:pt x="3900170" y="0"/>
                </a:lnTo>
                <a:close/>
              </a:path>
            </a:pathLst>
          </a:custGeom>
          <a:solidFill>
            <a:srgbClr val="FFFF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681990" y="834389"/>
            <a:ext cx="3892550" cy="353060"/>
          </a:xfrm>
          <a:custGeom>
            <a:avLst/>
            <a:gdLst/>
            <a:ahLst/>
            <a:cxnLst/>
            <a:rect l="l" t="t" r="r" b="b"/>
            <a:pathLst>
              <a:path w="3892550" h="353059">
                <a:moveTo>
                  <a:pt x="3892550" y="0"/>
                </a:moveTo>
                <a:lnTo>
                  <a:pt x="3888740" y="0"/>
                </a:lnTo>
                <a:lnTo>
                  <a:pt x="3888740" y="3810"/>
                </a:lnTo>
                <a:lnTo>
                  <a:pt x="3888740" y="349250"/>
                </a:lnTo>
                <a:lnTo>
                  <a:pt x="3810" y="349250"/>
                </a:lnTo>
                <a:lnTo>
                  <a:pt x="3810" y="3810"/>
                </a:lnTo>
                <a:lnTo>
                  <a:pt x="3888740" y="3810"/>
                </a:lnTo>
                <a:lnTo>
                  <a:pt x="3888740" y="0"/>
                </a:lnTo>
                <a:lnTo>
                  <a:pt x="0" y="0"/>
                </a:lnTo>
                <a:lnTo>
                  <a:pt x="0" y="3810"/>
                </a:lnTo>
                <a:lnTo>
                  <a:pt x="0" y="349250"/>
                </a:lnTo>
                <a:lnTo>
                  <a:pt x="0" y="353060"/>
                </a:lnTo>
                <a:lnTo>
                  <a:pt x="3892550" y="353060"/>
                </a:lnTo>
                <a:lnTo>
                  <a:pt x="3892550" y="349250"/>
                </a:lnTo>
                <a:lnTo>
                  <a:pt x="3892550" y="3810"/>
                </a:lnTo>
                <a:lnTo>
                  <a:pt x="3892550" y="0"/>
                </a:lnTo>
                <a:close/>
              </a:path>
            </a:pathLst>
          </a:custGeom>
          <a:solidFill>
            <a:srgbClr val="FFFF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685800" y="838199"/>
            <a:ext cx="3884929" cy="345440"/>
          </a:xfrm>
          <a:custGeom>
            <a:avLst/>
            <a:gdLst/>
            <a:ahLst/>
            <a:cxnLst/>
            <a:rect l="l" t="t" r="r" b="b"/>
            <a:pathLst>
              <a:path w="3884929" h="345440">
                <a:moveTo>
                  <a:pt x="3884930" y="0"/>
                </a:moveTo>
                <a:lnTo>
                  <a:pt x="3882390" y="0"/>
                </a:lnTo>
                <a:lnTo>
                  <a:pt x="3882390" y="3810"/>
                </a:lnTo>
                <a:lnTo>
                  <a:pt x="3882390" y="341630"/>
                </a:lnTo>
                <a:lnTo>
                  <a:pt x="3810" y="341630"/>
                </a:lnTo>
                <a:lnTo>
                  <a:pt x="3810" y="3810"/>
                </a:lnTo>
                <a:lnTo>
                  <a:pt x="3882390" y="3810"/>
                </a:lnTo>
                <a:lnTo>
                  <a:pt x="3882390" y="0"/>
                </a:lnTo>
                <a:lnTo>
                  <a:pt x="0" y="0"/>
                </a:lnTo>
                <a:lnTo>
                  <a:pt x="0" y="3810"/>
                </a:lnTo>
                <a:lnTo>
                  <a:pt x="0" y="341630"/>
                </a:lnTo>
                <a:lnTo>
                  <a:pt x="0" y="345440"/>
                </a:lnTo>
                <a:lnTo>
                  <a:pt x="3884930" y="345440"/>
                </a:lnTo>
                <a:lnTo>
                  <a:pt x="3884930" y="341630"/>
                </a:lnTo>
                <a:lnTo>
                  <a:pt x="3884930" y="3810"/>
                </a:lnTo>
                <a:lnTo>
                  <a:pt x="3884930" y="0"/>
                </a:lnTo>
                <a:close/>
              </a:path>
            </a:pathLst>
          </a:custGeom>
          <a:solidFill>
            <a:srgbClr val="FFFF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689610" y="842009"/>
            <a:ext cx="3878579" cy="337820"/>
          </a:xfrm>
          <a:custGeom>
            <a:avLst/>
            <a:gdLst/>
            <a:ahLst/>
            <a:cxnLst/>
            <a:rect l="l" t="t" r="r" b="b"/>
            <a:pathLst>
              <a:path w="3878579" h="337819">
                <a:moveTo>
                  <a:pt x="3878580" y="0"/>
                </a:moveTo>
                <a:lnTo>
                  <a:pt x="3874770" y="0"/>
                </a:lnTo>
                <a:lnTo>
                  <a:pt x="3874770" y="3810"/>
                </a:lnTo>
                <a:lnTo>
                  <a:pt x="3874770" y="335280"/>
                </a:lnTo>
                <a:lnTo>
                  <a:pt x="2540" y="335280"/>
                </a:lnTo>
                <a:lnTo>
                  <a:pt x="2540" y="3810"/>
                </a:lnTo>
                <a:lnTo>
                  <a:pt x="3874770" y="3810"/>
                </a:lnTo>
                <a:lnTo>
                  <a:pt x="3874770" y="0"/>
                </a:lnTo>
                <a:lnTo>
                  <a:pt x="0" y="0"/>
                </a:lnTo>
                <a:lnTo>
                  <a:pt x="0" y="3810"/>
                </a:lnTo>
                <a:lnTo>
                  <a:pt x="0" y="335280"/>
                </a:lnTo>
                <a:lnTo>
                  <a:pt x="0" y="337820"/>
                </a:lnTo>
                <a:lnTo>
                  <a:pt x="3878580" y="337820"/>
                </a:lnTo>
                <a:lnTo>
                  <a:pt x="3878580" y="335280"/>
                </a:lnTo>
                <a:lnTo>
                  <a:pt x="3878580" y="3810"/>
                </a:lnTo>
                <a:lnTo>
                  <a:pt x="3878580" y="0"/>
                </a:lnTo>
                <a:close/>
              </a:path>
            </a:pathLst>
          </a:custGeom>
          <a:solidFill>
            <a:srgbClr val="FFF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692150" y="845819"/>
            <a:ext cx="3872229" cy="331470"/>
          </a:xfrm>
          <a:custGeom>
            <a:avLst/>
            <a:gdLst/>
            <a:ahLst/>
            <a:cxnLst/>
            <a:rect l="l" t="t" r="r" b="b"/>
            <a:pathLst>
              <a:path w="3872229" h="331469">
                <a:moveTo>
                  <a:pt x="3872230" y="0"/>
                </a:moveTo>
                <a:lnTo>
                  <a:pt x="3868420" y="0"/>
                </a:lnTo>
                <a:lnTo>
                  <a:pt x="3868420" y="3810"/>
                </a:lnTo>
                <a:lnTo>
                  <a:pt x="3868420" y="327660"/>
                </a:lnTo>
                <a:lnTo>
                  <a:pt x="3810" y="327660"/>
                </a:lnTo>
                <a:lnTo>
                  <a:pt x="3810" y="3810"/>
                </a:lnTo>
                <a:lnTo>
                  <a:pt x="3868420" y="3810"/>
                </a:lnTo>
                <a:lnTo>
                  <a:pt x="3868420" y="0"/>
                </a:lnTo>
                <a:lnTo>
                  <a:pt x="0" y="0"/>
                </a:lnTo>
                <a:lnTo>
                  <a:pt x="0" y="3810"/>
                </a:lnTo>
                <a:lnTo>
                  <a:pt x="0" y="327660"/>
                </a:lnTo>
                <a:lnTo>
                  <a:pt x="0" y="331470"/>
                </a:lnTo>
                <a:lnTo>
                  <a:pt x="3872230" y="331470"/>
                </a:lnTo>
                <a:lnTo>
                  <a:pt x="3872230" y="327660"/>
                </a:lnTo>
                <a:lnTo>
                  <a:pt x="3872230" y="3810"/>
                </a:lnTo>
                <a:lnTo>
                  <a:pt x="3872230" y="0"/>
                </a:lnTo>
                <a:close/>
              </a:path>
            </a:pathLst>
          </a:custGeom>
          <a:solidFill>
            <a:srgbClr val="FFFF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695960" y="849629"/>
            <a:ext cx="3864610" cy="323850"/>
          </a:xfrm>
          <a:custGeom>
            <a:avLst/>
            <a:gdLst/>
            <a:ahLst/>
            <a:cxnLst/>
            <a:rect l="l" t="t" r="r" b="b"/>
            <a:pathLst>
              <a:path w="3864610" h="323850">
                <a:moveTo>
                  <a:pt x="3864610" y="0"/>
                </a:moveTo>
                <a:lnTo>
                  <a:pt x="3860800" y="0"/>
                </a:lnTo>
                <a:lnTo>
                  <a:pt x="3860800" y="3810"/>
                </a:lnTo>
                <a:lnTo>
                  <a:pt x="3860800" y="320040"/>
                </a:lnTo>
                <a:lnTo>
                  <a:pt x="3810" y="320040"/>
                </a:lnTo>
                <a:lnTo>
                  <a:pt x="3810" y="3810"/>
                </a:lnTo>
                <a:lnTo>
                  <a:pt x="3860800" y="3810"/>
                </a:lnTo>
                <a:lnTo>
                  <a:pt x="3860800" y="0"/>
                </a:lnTo>
                <a:lnTo>
                  <a:pt x="0" y="0"/>
                </a:lnTo>
                <a:lnTo>
                  <a:pt x="0" y="3810"/>
                </a:lnTo>
                <a:lnTo>
                  <a:pt x="0" y="320040"/>
                </a:lnTo>
                <a:lnTo>
                  <a:pt x="0" y="323850"/>
                </a:lnTo>
                <a:lnTo>
                  <a:pt x="3864610" y="323850"/>
                </a:lnTo>
                <a:lnTo>
                  <a:pt x="3864610" y="320040"/>
                </a:lnTo>
                <a:lnTo>
                  <a:pt x="3864610" y="3810"/>
                </a:lnTo>
                <a:lnTo>
                  <a:pt x="3864610" y="0"/>
                </a:lnTo>
                <a:close/>
              </a:path>
            </a:pathLst>
          </a:custGeom>
          <a:solidFill>
            <a:srgbClr val="FFFF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699770" y="853439"/>
            <a:ext cx="3856990" cy="316230"/>
          </a:xfrm>
          <a:custGeom>
            <a:avLst/>
            <a:gdLst/>
            <a:ahLst/>
            <a:cxnLst/>
            <a:rect l="l" t="t" r="r" b="b"/>
            <a:pathLst>
              <a:path w="3856990" h="316230">
                <a:moveTo>
                  <a:pt x="3856990" y="0"/>
                </a:moveTo>
                <a:lnTo>
                  <a:pt x="3853180" y="0"/>
                </a:lnTo>
                <a:lnTo>
                  <a:pt x="3853180" y="2540"/>
                </a:lnTo>
                <a:lnTo>
                  <a:pt x="3853180" y="312420"/>
                </a:lnTo>
                <a:lnTo>
                  <a:pt x="3810" y="312420"/>
                </a:lnTo>
                <a:lnTo>
                  <a:pt x="3810" y="2540"/>
                </a:lnTo>
                <a:lnTo>
                  <a:pt x="3853180" y="2540"/>
                </a:lnTo>
                <a:lnTo>
                  <a:pt x="3853180" y="0"/>
                </a:lnTo>
                <a:lnTo>
                  <a:pt x="0" y="0"/>
                </a:lnTo>
                <a:lnTo>
                  <a:pt x="0" y="2540"/>
                </a:lnTo>
                <a:lnTo>
                  <a:pt x="0" y="312420"/>
                </a:lnTo>
                <a:lnTo>
                  <a:pt x="0" y="316230"/>
                </a:lnTo>
                <a:lnTo>
                  <a:pt x="3856990" y="316230"/>
                </a:lnTo>
                <a:lnTo>
                  <a:pt x="3856990" y="312420"/>
                </a:lnTo>
                <a:lnTo>
                  <a:pt x="3856990" y="2540"/>
                </a:lnTo>
                <a:lnTo>
                  <a:pt x="3856990" y="0"/>
                </a:lnTo>
                <a:close/>
              </a:path>
            </a:pathLst>
          </a:custGeom>
          <a:solidFill>
            <a:srgbClr val="FFFF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703580" y="855979"/>
            <a:ext cx="3849370" cy="309880"/>
          </a:xfrm>
          <a:custGeom>
            <a:avLst/>
            <a:gdLst/>
            <a:ahLst/>
            <a:cxnLst/>
            <a:rect l="l" t="t" r="r" b="b"/>
            <a:pathLst>
              <a:path w="3849370" h="309880">
                <a:moveTo>
                  <a:pt x="3849370" y="0"/>
                </a:moveTo>
                <a:lnTo>
                  <a:pt x="3845560" y="0"/>
                </a:lnTo>
                <a:lnTo>
                  <a:pt x="3845560" y="3810"/>
                </a:lnTo>
                <a:lnTo>
                  <a:pt x="3845560" y="306070"/>
                </a:lnTo>
                <a:lnTo>
                  <a:pt x="3810" y="306070"/>
                </a:lnTo>
                <a:lnTo>
                  <a:pt x="3810" y="3810"/>
                </a:lnTo>
                <a:lnTo>
                  <a:pt x="3845560" y="3810"/>
                </a:lnTo>
                <a:lnTo>
                  <a:pt x="3845560" y="0"/>
                </a:lnTo>
                <a:lnTo>
                  <a:pt x="0" y="0"/>
                </a:lnTo>
                <a:lnTo>
                  <a:pt x="0" y="3810"/>
                </a:lnTo>
                <a:lnTo>
                  <a:pt x="0" y="306070"/>
                </a:lnTo>
                <a:lnTo>
                  <a:pt x="0" y="309880"/>
                </a:lnTo>
                <a:lnTo>
                  <a:pt x="3849370" y="309880"/>
                </a:lnTo>
                <a:lnTo>
                  <a:pt x="3849370" y="306070"/>
                </a:lnTo>
                <a:lnTo>
                  <a:pt x="3849370" y="3810"/>
                </a:lnTo>
                <a:lnTo>
                  <a:pt x="3849370" y="0"/>
                </a:lnTo>
                <a:close/>
              </a:path>
            </a:pathLst>
          </a:custGeom>
          <a:solidFill>
            <a:srgbClr val="FFFF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707390" y="859789"/>
            <a:ext cx="3841750" cy="302260"/>
          </a:xfrm>
          <a:custGeom>
            <a:avLst/>
            <a:gdLst/>
            <a:ahLst/>
            <a:cxnLst/>
            <a:rect l="l" t="t" r="r" b="b"/>
            <a:pathLst>
              <a:path w="3841750" h="302259">
                <a:moveTo>
                  <a:pt x="3841750" y="0"/>
                </a:moveTo>
                <a:lnTo>
                  <a:pt x="3839210" y="0"/>
                </a:lnTo>
                <a:lnTo>
                  <a:pt x="3839210" y="3810"/>
                </a:lnTo>
                <a:lnTo>
                  <a:pt x="3839210" y="298450"/>
                </a:lnTo>
                <a:lnTo>
                  <a:pt x="3810" y="298450"/>
                </a:lnTo>
                <a:lnTo>
                  <a:pt x="3810" y="3810"/>
                </a:lnTo>
                <a:lnTo>
                  <a:pt x="3839210" y="3810"/>
                </a:lnTo>
                <a:lnTo>
                  <a:pt x="3839210" y="0"/>
                </a:lnTo>
                <a:lnTo>
                  <a:pt x="0" y="0"/>
                </a:lnTo>
                <a:lnTo>
                  <a:pt x="0" y="3810"/>
                </a:lnTo>
                <a:lnTo>
                  <a:pt x="0" y="298450"/>
                </a:lnTo>
                <a:lnTo>
                  <a:pt x="0" y="302260"/>
                </a:lnTo>
                <a:lnTo>
                  <a:pt x="3841750" y="302260"/>
                </a:lnTo>
                <a:lnTo>
                  <a:pt x="3841750" y="298450"/>
                </a:lnTo>
                <a:lnTo>
                  <a:pt x="3841750" y="3810"/>
                </a:lnTo>
                <a:lnTo>
                  <a:pt x="3841750" y="0"/>
                </a:lnTo>
                <a:close/>
              </a:path>
            </a:pathLst>
          </a:custGeom>
          <a:solidFill>
            <a:srgbClr val="FFFF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711200" y="863599"/>
            <a:ext cx="3835400" cy="294640"/>
          </a:xfrm>
          <a:custGeom>
            <a:avLst/>
            <a:gdLst/>
            <a:ahLst/>
            <a:cxnLst/>
            <a:rect l="l" t="t" r="r" b="b"/>
            <a:pathLst>
              <a:path w="3835400" h="294640">
                <a:moveTo>
                  <a:pt x="3835400" y="0"/>
                </a:moveTo>
                <a:lnTo>
                  <a:pt x="3831590" y="0"/>
                </a:lnTo>
                <a:lnTo>
                  <a:pt x="3831590" y="3810"/>
                </a:lnTo>
                <a:lnTo>
                  <a:pt x="3831590" y="292100"/>
                </a:lnTo>
                <a:lnTo>
                  <a:pt x="2540" y="292100"/>
                </a:lnTo>
                <a:lnTo>
                  <a:pt x="2540" y="3810"/>
                </a:lnTo>
                <a:lnTo>
                  <a:pt x="3831590" y="3810"/>
                </a:lnTo>
                <a:lnTo>
                  <a:pt x="3831590" y="0"/>
                </a:lnTo>
                <a:lnTo>
                  <a:pt x="0" y="0"/>
                </a:lnTo>
                <a:lnTo>
                  <a:pt x="0" y="3810"/>
                </a:lnTo>
                <a:lnTo>
                  <a:pt x="0" y="292100"/>
                </a:lnTo>
                <a:lnTo>
                  <a:pt x="0" y="294640"/>
                </a:lnTo>
                <a:lnTo>
                  <a:pt x="3835400" y="294640"/>
                </a:lnTo>
                <a:lnTo>
                  <a:pt x="3835400" y="292100"/>
                </a:lnTo>
                <a:lnTo>
                  <a:pt x="3835400" y="3810"/>
                </a:lnTo>
                <a:lnTo>
                  <a:pt x="3835400" y="0"/>
                </a:lnTo>
                <a:close/>
              </a:path>
            </a:pathLst>
          </a:custGeom>
          <a:solidFill>
            <a:srgbClr val="FFFF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713740" y="867409"/>
            <a:ext cx="3829050" cy="288290"/>
          </a:xfrm>
          <a:custGeom>
            <a:avLst/>
            <a:gdLst/>
            <a:ahLst/>
            <a:cxnLst/>
            <a:rect l="l" t="t" r="r" b="b"/>
            <a:pathLst>
              <a:path w="3829050" h="288290">
                <a:moveTo>
                  <a:pt x="3829050" y="0"/>
                </a:moveTo>
                <a:lnTo>
                  <a:pt x="3825240" y="0"/>
                </a:lnTo>
                <a:lnTo>
                  <a:pt x="3825240" y="3810"/>
                </a:lnTo>
                <a:lnTo>
                  <a:pt x="3825240" y="284480"/>
                </a:lnTo>
                <a:lnTo>
                  <a:pt x="3810" y="284480"/>
                </a:lnTo>
                <a:lnTo>
                  <a:pt x="3810" y="3810"/>
                </a:lnTo>
                <a:lnTo>
                  <a:pt x="3825240" y="3810"/>
                </a:lnTo>
                <a:lnTo>
                  <a:pt x="3825240" y="0"/>
                </a:lnTo>
                <a:lnTo>
                  <a:pt x="0" y="0"/>
                </a:lnTo>
                <a:lnTo>
                  <a:pt x="0" y="3810"/>
                </a:lnTo>
                <a:lnTo>
                  <a:pt x="0" y="284480"/>
                </a:lnTo>
                <a:lnTo>
                  <a:pt x="0" y="288290"/>
                </a:lnTo>
                <a:lnTo>
                  <a:pt x="3829050" y="288290"/>
                </a:lnTo>
                <a:lnTo>
                  <a:pt x="3829050" y="284480"/>
                </a:lnTo>
                <a:lnTo>
                  <a:pt x="3829050" y="3810"/>
                </a:lnTo>
                <a:lnTo>
                  <a:pt x="3829050" y="0"/>
                </a:lnTo>
                <a:close/>
              </a:path>
            </a:pathLst>
          </a:custGeom>
          <a:solidFill>
            <a:srgbClr val="FFFF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717550" y="871219"/>
            <a:ext cx="3821429" cy="280670"/>
          </a:xfrm>
          <a:custGeom>
            <a:avLst/>
            <a:gdLst/>
            <a:ahLst/>
            <a:cxnLst/>
            <a:rect l="l" t="t" r="r" b="b"/>
            <a:pathLst>
              <a:path w="3821429" h="280669">
                <a:moveTo>
                  <a:pt x="3821430" y="0"/>
                </a:moveTo>
                <a:lnTo>
                  <a:pt x="3813810" y="0"/>
                </a:lnTo>
                <a:lnTo>
                  <a:pt x="3813810" y="6350"/>
                </a:lnTo>
                <a:lnTo>
                  <a:pt x="3813810" y="273050"/>
                </a:lnTo>
                <a:lnTo>
                  <a:pt x="7620" y="273050"/>
                </a:lnTo>
                <a:lnTo>
                  <a:pt x="7620" y="6350"/>
                </a:lnTo>
                <a:lnTo>
                  <a:pt x="3813810" y="6350"/>
                </a:lnTo>
                <a:lnTo>
                  <a:pt x="3813810" y="0"/>
                </a:lnTo>
                <a:lnTo>
                  <a:pt x="0" y="0"/>
                </a:lnTo>
                <a:lnTo>
                  <a:pt x="0" y="3810"/>
                </a:lnTo>
                <a:lnTo>
                  <a:pt x="0" y="276860"/>
                </a:lnTo>
                <a:lnTo>
                  <a:pt x="0" y="280670"/>
                </a:lnTo>
                <a:lnTo>
                  <a:pt x="3821430" y="280670"/>
                </a:lnTo>
                <a:lnTo>
                  <a:pt x="3821430" y="276860"/>
                </a:lnTo>
                <a:lnTo>
                  <a:pt x="3821430" y="3810"/>
                </a:lnTo>
                <a:lnTo>
                  <a:pt x="382143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725170" y="877569"/>
            <a:ext cx="3806190" cy="266700"/>
          </a:xfrm>
          <a:custGeom>
            <a:avLst/>
            <a:gdLst/>
            <a:ahLst/>
            <a:cxnLst/>
            <a:rect l="l" t="t" r="r" b="b"/>
            <a:pathLst>
              <a:path w="3806190" h="266700">
                <a:moveTo>
                  <a:pt x="3806190" y="0"/>
                </a:moveTo>
                <a:lnTo>
                  <a:pt x="3802380" y="0"/>
                </a:lnTo>
                <a:lnTo>
                  <a:pt x="3802380" y="3810"/>
                </a:lnTo>
                <a:lnTo>
                  <a:pt x="3802380" y="262890"/>
                </a:lnTo>
                <a:lnTo>
                  <a:pt x="3810" y="262890"/>
                </a:lnTo>
                <a:lnTo>
                  <a:pt x="3810" y="3810"/>
                </a:lnTo>
                <a:lnTo>
                  <a:pt x="3802380" y="3810"/>
                </a:lnTo>
                <a:lnTo>
                  <a:pt x="3802380" y="0"/>
                </a:lnTo>
                <a:lnTo>
                  <a:pt x="0" y="0"/>
                </a:lnTo>
                <a:lnTo>
                  <a:pt x="0" y="3810"/>
                </a:lnTo>
                <a:lnTo>
                  <a:pt x="0" y="262890"/>
                </a:lnTo>
                <a:lnTo>
                  <a:pt x="0" y="266700"/>
                </a:lnTo>
                <a:lnTo>
                  <a:pt x="3806190" y="266700"/>
                </a:lnTo>
                <a:lnTo>
                  <a:pt x="3806190" y="262890"/>
                </a:lnTo>
                <a:lnTo>
                  <a:pt x="3806190" y="3810"/>
                </a:lnTo>
                <a:lnTo>
                  <a:pt x="3806190" y="0"/>
                </a:lnTo>
                <a:close/>
              </a:path>
            </a:pathLst>
          </a:custGeom>
          <a:solidFill>
            <a:srgbClr val="FFFF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728980" y="881379"/>
            <a:ext cx="3798570" cy="259079"/>
          </a:xfrm>
          <a:custGeom>
            <a:avLst/>
            <a:gdLst/>
            <a:ahLst/>
            <a:cxnLst/>
            <a:rect l="l" t="t" r="r" b="b"/>
            <a:pathLst>
              <a:path w="3798570" h="259080">
                <a:moveTo>
                  <a:pt x="3798570" y="0"/>
                </a:moveTo>
                <a:lnTo>
                  <a:pt x="3796030" y="0"/>
                </a:lnTo>
                <a:lnTo>
                  <a:pt x="3796030" y="3810"/>
                </a:lnTo>
                <a:lnTo>
                  <a:pt x="3796030" y="255270"/>
                </a:lnTo>
                <a:lnTo>
                  <a:pt x="3810" y="255270"/>
                </a:lnTo>
                <a:lnTo>
                  <a:pt x="3810" y="3810"/>
                </a:lnTo>
                <a:lnTo>
                  <a:pt x="3796030" y="3810"/>
                </a:lnTo>
                <a:lnTo>
                  <a:pt x="3796030" y="0"/>
                </a:lnTo>
                <a:lnTo>
                  <a:pt x="0" y="0"/>
                </a:lnTo>
                <a:lnTo>
                  <a:pt x="0" y="3810"/>
                </a:lnTo>
                <a:lnTo>
                  <a:pt x="0" y="255270"/>
                </a:lnTo>
                <a:lnTo>
                  <a:pt x="0" y="259080"/>
                </a:lnTo>
                <a:lnTo>
                  <a:pt x="3798570" y="259080"/>
                </a:lnTo>
                <a:lnTo>
                  <a:pt x="3798570" y="255270"/>
                </a:lnTo>
                <a:lnTo>
                  <a:pt x="3798570" y="3810"/>
                </a:lnTo>
                <a:lnTo>
                  <a:pt x="3798570" y="0"/>
                </a:lnTo>
                <a:close/>
              </a:path>
            </a:pathLst>
          </a:custGeom>
          <a:solidFill>
            <a:srgbClr val="FFF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732790" y="885189"/>
            <a:ext cx="3792220" cy="251460"/>
          </a:xfrm>
          <a:custGeom>
            <a:avLst/>
            <a:gdLst/>
            <a:ahLst/>
            <a:cxnLst/>
            <a:rect l="l" t="t" r="r" b="b"/>
            <a:pathLst>
              <a:path w="3792220" h="251459">
                <a:moveTo>
                  <a:pt x="3792220" y="0"/>
                </a:moveTo>
                <a:lnTo>
                  <a:pt x="3788410" y="0"/>
                </a:lnTo>
                <a:lnTo>
                  <a:pt x="3788410" y="3810"/>
                </a:lnTo>
                <a:lnTo>
                  <a:pt x="3788410" y="248920"/>
                </a:lnTo>
                <a:lnTo>
                  <a:pt x="2540" y="248920"/>
                </a:lnTo>
                <a:lnTo>
                  <a:pt x="2540" y="3810"/>
                </a:lnTo>
                <a:lnTo>
                  <a:pt x="3788410" y="3810"/>
                </a:lnTo>
                <a:lnTo>
                  <a:pt x="3788410" y="0"/>
                </a:lnTo>
                <a:lnTo>
                  <a:pt x="0" y="0"/>
                </a:lnTo>
                <a:lnTo>
                  <a:pt x="0" y="3810"/>
                </a:lnTo>
                <a:lnTo>
                  <a:pt x="0" y="248920"/>
                </a:lnTo>
                <a:lnTo>
                  <a:pt x="0" y="251460"/>
                </a:lnTo>
                <a:lnTo>
                  <a:pt x="3792220" y="251460"/>
                </a:lnTo>
                <a:lnTo>
                  <a:pt x="3792220" y="248920"/>
                </a:lnTo>
                <a:lnTo>
                  <a:pt x="3792220" y="3810"/>
                </a:lnTo>
                <a:lnTo>
                  <a:pt x="3792220" y="0"/>
                </a:lnTo>
                <a:close/>
              </a:path>
            </a:pathLst>
          </a:custGeom>
          <a:solidFill>
            <a:srgbClr val="FFFF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735330" y="888999"/>
            <a:ext cx="3785870" cy="245110"/>
          </a:xfrm>
          <a:custGeom>
            <a:avLst/>
            <a:gdLst/>
            <a:ahLst/>
            <a:cxnLst/>
            <a:rect l="l" t="t" r="r" b="b"/>
            <a:pathLst>
              <a:path w="3785870" h="245109">
                <a:moveTo>
                  <a:pt x="3785870" y="0"/>
                </a:moveTo>
                <a:lnTo>
                  <a:pt x="3782060" y="0"/>
                </a:lnTo>
                <a:lnTo>
                  <a:pt x="3782060" y="3810"/>
                </a:lnTo>
                <a:lnTo>
                  <a:pt x="3782060" y="241300"/>
                </a:lnTo>
                <a:lnTo>
                  <a:pt x="3810" y="241300"/>
                </a:lnTo>
                <a:lnTo>
                  <a:pt x="3810" y="3810"/>
                </a:lnTo>
                <a:lnTo>
                  <a:pt x="3782060" y="3810"/>
                </a:lnTo>
                <a:lnTo>
                  <a:pt x="3782060" y="0"/>
                </a:lnTo>
                <a:lnTo>
                  <a:pt x="0" y="0"/>
                </a:lnTo>
                <a:lnTo>
                  <a:pt x="0" y="3810"/>
                </a:lnTo>
                <a:lnTo>
                  <a:pt x="0" y="241300"/>
                </a:lnTo>
                <a:lnTo>
                  <a:pt x="0" y="245110"/>
                </a:lnTo>
                <a:lnTo>
                  <a:pt x="3785870" y="245110"/>
                </a:lnTo>
                <a:lnTo>
                  <a:pt x="3785870" y="241300"/>
                </a:lnTo>
                <a:lnTo>
                  <a:pt x="3785870" y="3810"/>
                </a:lnTo>
                <a:lnTo>
                  <a:pt x="3785870" y="0"/>
                </a:lnTo>
                <a:close/>
              </a:path>
            </a:pathLst>
          </a:custGeom>
          <a:solidFill>
            <a:srgbClr val="FF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739140" y="892809"/>
            <a:ext cx="3778250" cy="237490"/>
          </a:xfrm>
          <a:custGeom>
            <a:avLst/>
            <a:gdLst/>
            <a:ahLst/>
            <a:cxnLst/>
            <a:rect l="l" t="t" r="r" b="b"/>
            <a:pathLst>
              <a:path w="3778250" h="237490">
                <a:moveTo>
                  <a:pt x="3778250" y="0"/>
                </a:moveTo>
                <a:lnTo>
                  <a:pt x="3774440" y="0"/>
                </a:lnTo>
                <a:lnTo>
                  <a:pt x="3774440" y="3810"/>
                </a:lnTo>
                <a:lnTo>
                  <a:pt x="3774440" y="233680"/>
                </a:lnTo>
                <a:lnTo>
                  <a:pt x="3810" y="233680"/>
                </a:lnTo>
                <a:lnTo>
                  <a:pt x="3810" y="3810"/>
                </a:lnTo>
                <a:lnTo>
                  <a:pt x="3774440" y="3810"/>
                </a:lnTo>
                <a:lnTo>
                  <a:pt x="3774440" y="0"/>
                </a:lnTo>
                <a:lnTo>
                  <a:pt x="0" y="0"/>
                </a:lnTo>
                <a:lnTo>
                  <a:pt x="0" y="3810"/>
                </a:lnTo>
                <a:lnTo>
                  <a:pt x="0" y="233680"/>
                </a:lnTo>
                <a:lnTo>
                  <a:pt x="0" y="237490"/>
                </a:lnTo>
                <a:lnTo>
                  <a:pt x="3778250" y="237490"/>
                </a:lnTo>
                <a:lnTo>
                  <a:pt x="3778250" y="233680"/>
                </a:lnTo>
                <a:lnTo>
                  <a:pt x="3778250" y="3810"/>
                </a:lnTo>
                <a:lnTo>
                  <a:pt x="3778250" y="0"/>
                </a:lnTo>
                <a:close/>
              </a:path>
            </a:pathLst>
          </a:custGeom>
          <a:solidFill>
            <a:srgbClr val="FFFF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742950" y="896619"/>
            <a:ext cx="3770629" cy="229870"/>
          </a:xfrm>
          <a:custGeom>
            <a:avLst/>
            <a:gdLst/>
            <a:ahLst/>
            <a:cxnLst/>
            <a:rect l="l" t="t" r="r" b="b"/>
            <a:pathLst>
              <a:path w="3770629" h="229869">
                <a:moveTo>
                  <a:pt x="3770630" y="0"/>
                </a:moveTo>
                <a:lnTo>
                  <a:pt x="3766820" y="0"/>
                </a:lnTo>
                <a:lnTo>
                  <a:pt x="3766820" y="2540"/>
                </a:lnTo>
                <a:lnTo>
                  <a:pt x="3766820" y="226060"/>
                </a:lnTo>
                <a:lnTo>
                  <a:pt x="3810" y="226060"/>
                </a:lnTo>
                <a:lnTo>
                  <a:pt x="3810" y="2540"/>
                </a:lnTo>
                <a:lnTo>
                  <a:pt x="3766820" y="2540"/>
                </a:lnTo>
                <a:lnTo>
                  <a:pt x="3766820" y="0"/>
                </a:lnTo>
                <a:lnTo>
                  <a:pt x="0" y="0"/>
                </a:lnTo>
                <a:lnTo>
                  <a:pt x="0" y="2540"/>
                </a:lnTo>
                <a:lnTo>
                  <a:pt x="0" y="226060"/>
                </a:lnTo>
                <a:lnTo>
                  <a:pt x="0" y="229870"/>
                </a:lnTo>
                <a:lnTo>
                  <a:pt x="3770630" y="229870"/>
                </a:lnTo>
                <a:lnTo>
                  <a:pt x="3770630" y="226060"/>
                </a:lnTo>
                <a:lnTo>
                  <a:pt x="3770630" y="2540"/>
                </a:lnTo>
                <a:lnTo>
                  <a:pt x="3770630" y="0"/>
                </a:lnTo>
                <a:close/>
              </a:path>
            </a:pathLst>
          </a:custGeom>
          <a:solidFill>
            <a:srgbClr val="FFFF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746760" y="899159"/>
            <a:ext cx="3763010" cy="223520"/>
          </a:xfrm>
          <a:custGeom>
            <a:avLst/>
            <a:gdLst/>
            <a:ahLst/>
            <a:cxnLst/>
            <a:rect l="l" t="t" r="r" b="b"/>
            <a:pathLst>
              <a:path w="3763010" h="223519">
                <a:moveTo>
                  <a:pt x="3763010" y="0"/>
                </a:moveTo>
                <a:lnTo>
                  <a:pt x="3759200" y="0"/>
                </a:lnTo>
                <a:lnTo>
                  <a:pt x="3759200" y="3810"/>
                </a:lnTo>
                <a:lnTo>
                  <a:pt x="3759200" y="219710"/>
                </a:lnTo>
                <a:lnTo>
                  <a:pt x="3810" y="219710"/>
                </a:lnTo>
                <a:lnTo>
                  <a:pt x="3810" y="3810"/>
                </a:lnTo>
                <a:lnTo>
                  <a:pt x="3759200" y="3810"/>
                </a:lnTo>
                <a:lnTo>
                  <a:pt x="3759200" y="0"/>
                </a:lnTo>
                <a:lnTo>
                  <a:pt x="0" y="0"/>
                </a:lnTo>
                <a:lnTo>
                  <a:pt x="0" y="3810"/>
                </a:lnTo>
                <a:lnTo>
                  <a:pt x="0" y="219710"/>
                </a:lnTo>
                <a:lnTo>
                  <a:pt x="0" y="223520"/>
                </a:lnTo>
                <a:lnTo>
                  <a:pt x="3763010" y="223520"/>
                </a:lnTo>
                <a:lnTo>
                  <a:pt x="3763010" y="219710"/>
                </a:lnTo>
                <a:lnTo>
                  <a:pt x="3763010" y="3810"/>
                </a:lnTo>
                <a:lnTo>
                  <a:pt x="3763010" y="0"/>
                </a:lnTo>
                <a:close/>
              </a:path>
            </a:pathLst>
          </a:custGeom>
          <a:solidFill>
            <a:srgbClr val="FFFF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750570" y="902969"/>
            <a:ext cx="3755390" cy="215900"/>
          </a:xfrm>
          <a:custGeom>
            <a:avLst/>
            <a:gdLst/>
            <a:ahLst/>
            <a:cxnLst/>
            <a:rect l="l" t="t" r="r" b="b"/>
            <a:pathLst>
              <a:path w="3755390" h="215900">
                <a:moveTo>
                  <a:pt x="3755390" y="0"/>
                </a:moveTo>
                <a:lnTo>
                  <a:pt x="3752850" y="0"/>
                </a:lnTo>
                <a:lnTo>
                  <a:pt x="3752850" y="3810"/>
                </a:lnTo>
                <a:lnTo>
                  <a:pt x="3752850" y="212090"/>
                </a:lnTo>
                <a:lnTo>
                  <a:pt x="3810" y="212090"/>
                </a:lnTo>
                <a:lnTo>
                  <a:pt x="3810" y="3810"/>
                </a:lnTo>
                <a:lnTo>
                  <a:pt x="3752850" y="3810"/>
                </a:lnTo>
                <a:lnTo>
                  <a:pt x="3752850" y="0"/>
                </a:lnTo>
                <a:lnTo>
                  <a:pt x="0" y="0"/>
                </a:lnTo>
                <a:lnTo>
                  <a:pt x="0" y="3810"/>
                </a:lnTo>
                <a:lnTo>
                  <a:pt x="0" y="212090"/>
                </a:lnTo>
                <a:lnTo>
                  <a:pt x="0" y="215900"/>
                </a:lnTo>
                <a:lnTo>
                  <a:pt x="3755390" y="215900"/>
                </a:lnTo>
                <a:lnTo>
                  <a:pt x="3755390" y="212090"/>
                </a:lnTo>
                <a:lnTo>
                  <a:pt x="3755390" y="3810"/>
                </a:lnTo>
                <a:lnTo>
                  <a:pt x="3755390" y="0"/>
                </a:lnTo>
                <a:close/>
              </a:path>
            </a:pathLst>
          </a:custGeom>
          <a:solidFill>
            <a:srgbClr val="FFFF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754380" y="906779"/>
            <a:ext cx="3749040" cy="208279"/>
          </a:xfrm>
          <a:custGeom>
            <a:avLst/>
            <a:gdLst/>
            <a:ahLst/>
            <a:cxnLst/>
            <a:rect l="l" t="t" r="r" b="b"/>
            <a:pathLst>
              <a:path w="3749040" h="208280">
                <a:moveTo>
                  <a:pt x="3749040" y="0"/>
                </a:moveTo>
                <a:lnTo>
                  <a:pt x="3745230" y="0"/>
                </a:lnTo>
                <a:lnTo>
                  <a:pt x="3745230" y="3810"/>
                </a:lnTo>
                <a:lnTo>
                  <a:pt x="3745230" y="205740"/>
                </a:lnTo>
                <a:lnTo>
                  <a:pt x="2540" y="205740"/>
                </a:lnTo>
                <a:lnTo>
                  <a:pt x="2540" y="3810"/>
                </a:lnTo>
                <a:lnTo>
                  <a:pt x="3745230" y="3810"/>
                </a:lnTo>
                <a:lnTo>
                  <a:pt x="3745230" y="0"/>
                </a:lnTo>
                <a:lnTo>
                  <a:pt x="0" y="0"/>
                </a:lnTo>
                <a:lnTo>
                  <a:pt x="0" y="3810"/>
                </a:lnTo>
                <a:lnTo>
                  <a:pt x="0" y="205740"/>
                </a:lnTo>
                <a:lnTo>
                  <a:pt x="0" y="208280"/>
                </a:lnTo>
                <a:lnTo>
                  <a:pt x="3749040" y="208280"/>
                </a:lnTo>
                <a:lnTo>
                  <a:pt x="3749040" y="205740"/>
                </a:lnTo>
                <a:lnTo>
                  <a:pt x="3749040" y="3810"/>
                </a:lnTo>
                <a:lnTo>
                  <a:pt x="3749040" y="0"/>
                </a:lnTo>
                <a:close/>
              </a:path>
            </a:pathLst>
          </a:custGeom>
          <a:solidFill>
            <a:srgbClr val="FFFF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756920" y="910589"/>
            <a:ext cx="3742690" cy="201930"/>
          </a:xfrm>
          <a:custGeom>
            <a:avLst/>
            <a:gdLst/>
            <a:ahLst/>
            <a:cxnLst/>
            <a:rect l="l" t="t" r="r" b="b"/>
            <a:pathLst>
              <a:path w="3742690" h="201930">
                <a:moveTo>
                  <a:pt x="3742690" y="0"/>
                </a:moveTo>
                <a:lnTo>
                  <a:pt x="3738880" y="0"/>
                </a:lnTo>
                <a:lnTo>
                  <a:pt x="3738880" y="3810"/>
                </a:lnTo>
                <a:lnTo>
                  <a:pt x="3738880" y="198120"/>
                </a:lnTo>
                <a:lnTo>
                  <a:pt x="3810" y="198120"/>
                </a:lnTo>
                <a:lnTo>
                  <a:pt x="3810" y="3810"/>
                </a:lnTo>
                <a:lnTo>
                  <a:pt x="3738880" y="3810"/>
                </a:lnTo>
                <a:lnTo>
                  <a:pt x="3738880" y="0"/>
                </a:lnTo>
                <a:lnTo>
                  <a:pt x="0" y="0"/>
                </a:lnTo>
                <a:lnTo>
                  <a:pt x="0" y="3810"/>
                </a:lnTo>
                <a:lnTo>
                  <a:pt x="0" y="198120"/>
                </a:lnTo>
                <a:lnTo>
                  <a:pt x="0" y="201930"/>
                </a:lnTo>
                <a:lnTo>
                  <a:pt x="3742690" y="201930"/>
                </a:lnTo>
                <a:lnTo>
                  <a:pt x="3742690" y="198120"/>
                </a:lnTo>
                <a:lnTo>
                  <a:pt x="3742690" y="3810"/>
                </a:lnTo>
                <a:lnTo>
                  <a:pt x="3742690" y="0"/>
                </a:lnTo>
                <a:close/>
              </a:path>
            </a:pathLst>
          </a:custGeom>
          <a:solidFill>
            <a:srgbClr val="FFF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760730" y="914399"/>
            <a:ext cx="3735070" cy="194310"/>
          </a:xfrm>
          <a:custGeom>
            <a:avLst/>
            <a:gdLst/>
            <a:ahLst/>
            <a:cxnLst/>
            <a:rect l="l" t="t" r="r" b="b"/>
            <a:pathLst>
              <a:path w="3735070" h="194309">
                <a:moveTo>
                  <a:pt x="3735070" y="0"/>
                </a:moveTo>
                <a:lnTo>
                  <a:pt x="3731260" y="0"/>
                </a:lnTo>
                <a:lnTo>
                  <a:pt x="3731260" y="3810"/>
                </a:lnTo>
                <a:lnTo>
                  <a:pt x="3731260" y="190500"/>
                </a:lnTo>
                <a:lnTo>
                  <a:pt x="3810" y="190500"/>
                </a:lnTo>
                <a:lnTo>
                  <a:pt x="3810" y="3810"/>
                </a:lnTo>
                <a:lnTo>
                  <a:pt x="3731260" y="3810"/>
                </a:lnTo>
                <a:lnTo>
                  <a:pt x="3731260" y="0"/>
                </a:lnTo>
                <a:lnTo>
                  <a:pt x="0" y="0"/>
                </a:lnTo>
                <a:lnTo>
                  <a:pt x="0" y="3810"/>
                </a:lnTo>
                <a:lnTo>
                  <a:pt x="0" y="190500"/>
                </a:lnTo>
                <a:lnTo>
                  <a:pt x="0" y="194310"/>
                </a:lnTo>
                <a:lnTo>
                  <a:pt x="3735070" y="194310"/>
                </a:lnTo>
                <a:lnTo>
                  <a:pt x="3735070" y="190500"/>
                </a:lnTo>
                <a:lnTo>
                  <a:pt x="3735070" y="3810"/>
                </a:lnTo>
                <a:lnTo>
                  <a:pt x="3735070" y="0"/>
                </a:lnTo>
                <a:close/>
              </a:path>
            </a:pathLst>
          </a:custGeom>
          <a:solidFill>
            <a:srgbClr val="FFFF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764540" y="918209"/>
            <a:ext cx="3727450" cy="186690"/>
          </a:xfrm>
          <a:custGeom>
            <a:avLst/>
            <a:gdLst/>
            <a:ahLst/>
            <a:cxnLst/>
            <a:rect l="l" t="t" r="r" b="b"/>
            <a:pathLst>
              <a:path w="3727450" h="186690">
                <a:moveTo>
                  <a:pt x="3727450" y="0"/>
                </a:moveTo>
                <a:lnTo>
                  <a:pt x="3723640" y="0"/>
                </a:lnTo>
                <a:lnTo>
                  <a:pt x="3723640" y="2540"/>
                </a:lnTo>
                <a:lnTo>
                  <a:pt x="3723640" y="182880"/>
                </a:lnTo>
                <a:lnTo>
                  <a:pt x="3810" y="182880"/>
                </a:lnTo>
                <a:lnTo>
                  <a:pt x="3810" y="2540"/>
                </a:lnTo>
                <a:lnTo>
                  <a:pt x="3723640" y="2540"/>
                </a:lnTo>
                <a:lnTo>
                  <a:pt x="3723640" y="0"/>
                </a:lnTo>
                <a:lnTo>
                  <a:pt x="0" y="0"/>
                </a:lnTo>
                <a:lnTo>
                  <a:pt x="0" y="2540"/>
                </a:lnTo>
                <a:lnTo>
                  <a:pt x="0" y="182880"/>
                </a:lnTo>
                <a:lnTo>
                  <a:pt x="0" y="186690"/>
                </a:lnTo>
                <a:lnTo>
                  <a:pt x="3727450" y="186690"/>
                </a:lnTo>
                <a:lnTo>
                  <a:pt x="3727450" y="182880"/>
                </a:lnTo>
                <a:lnTo>
                  <a:pt x="3727450" y="2540"/>
                </a:lnTo>
                <a:lnTo>
                  <a:pt x="3727450" y="0"/>
                </a:lnTo>
                <a:close/>
              </a:path>
            </a:pathLst>
          </a:custGeom>
          <a:solidFill>
            <a:srgbClr val="FFFF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768350" y="920749"/>
            <a:ext cx="3719829" cy="180340"/>
          </a:xfrm>
          <a:custGeom>
            <a:avLst/>
            <a:gdLst/>
            <a:ahLst/>
            <a:cxnLst/>
            <a:rect l="l" t="t" r="r" b="b"/>
            <a:pathLst>
              <a:path w="3719829" h="180340">
                <a:moveTo>
                  <a:pt x="3719830" y="0"/>
                </a:moveTo>
                <a:lnTo>
                  <a:pt x="3716020" y="0"/>
                </a:lnTo>
                <a:lnTo>
                  <a:pt x="3716020" y="3810"/>
                </a:lnTo>
                <a:lnTo>
                  <a:pt x="3716020" y="176530"/>
                </a:lnTo>
                <a:lnTo>
                  <a:pt x="3810" y="176530"/>
                </a:lnTo>
                <a:lnTo>
                  <a:pt x="3810" y="3810"/>
                </a:lnTo>
                <a:lnTo>
                  <a:pt x="3716020" y="3810"/>
                </a:lnTo>
                <a:lnTo>
                  <a:pt x="3716020" y="0"/>
                </a:lnTo>
                <a:lnTo>
                  <a:pt x="0" y="0"/>
                </a:lnTo>
                <a:lnTo>
                  <a:pt x="0" y="3810"/>
                </a:lnTo>
                <a:lnTo>
                  <a:pt x="0" y="176530"/>
                </a:lnTo>
                <a:lnTo>
                  <a:pt x="0" y="180340"/>
                </a:lnTo>
                <a:lnTo>
                  <a:pt x="3719830" y="180340"/>
                </a:lnTo>
                <a:lnTo>
                  <a:pt x="3719830" y="176530"/>
                </a:lnTo>
                <a:lnTo>
                  <a:pt x="3719830" y="3810"/>
                </a:lnTo>
                <a:lnTo>
                  <a:pt x="3719830" y="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772160" y="924559"/>
            <a:ext cx="3712210" cy="172720"/>
          </a:xfrm>
          <a:custGeom>
            <a:avLst/>
            <a:gdLst/>
            <a:ahLst/>
            <a:cxnLst/>
            <a:rect l="l" t="t" r="r" b="b"/>
            <a:pathLst>
              <a:path w="3712210" h="172719">
                <a:moveTo>
                  <a:pt x="3712210" y="0"/>
                </a:moveTo>
                <a:lnTo>
                  <a:pt x="3709670" y="0"/>
                </a:lnTo>
                <a:lnTo>
                  <a:pt x="3709670" y="3810"/>
                </a:lnTo>
                <a:lnTo>
                  <a:pt x="3709670" y="168910"/>
                </a:lnTo>
                <a:lnTo>
                  <a:pt x="3810" y="168910"/>
                </a:lnTo>
                <a:lnTo>
                  <a:pt x="3810" y="3810"/>
                </a:lnTo>
                <a:lnTo>
                  <a:pt x="3709670" y="3810"/>
                </a:lnTo>
                <a:lnTo>
                  <a:pt x="3709670" y="0"/>
                </a:lnTo>
                <a:lnTo>
                  <a:pt x="0" y="0"/>
                </a:lnTo>
                <a:lnTo>
                  <a:pt x="0" y="3810"/>
                </a:lnTo>
                <a:lnTo>
                  <a:pt x="0" y="168910"/>
                </a:lnTo>
                <a:lnTo>
                  <a:pt x="0" y="172720"/>
                </a:lnTo>
                <a:lnTo>
                  <a:pt x="3712210" y="172720"/>
                </a:lnTo>
                <a:lnTo>
                  <a:pt x="3712210" y="168910"/>
                </a:lnTo>
                <a:lnTo>
                  <a:pt x="3712210" y="3810"/>
                </a:lnTo>
                <a:lnTo>
                  <a:pt x="3712210" y="0"/>
                </a:lnTo>
                <a:close/>
              </a:path>
            </a:pathLst>
          </a:custGeom>
          <a:solidFill>
            <a:srgbClr val="FFFF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g object 188"/>
          <p:cNvSpPr/>
          <p:nvPr/>
        </p:nvSpPr>
        <p:spPr>
          <a:xfrm>
            <a:off x="775970" y="928369"/>
            <a:ext cx="3705860" cy="165100"/>
          </a:xfrm>
          <a:custGeom>
            <a:avLst/>
            <a:gdLst/>
            <a:ahLst/>
            <a:cxnLst/>
            <a:rect l="l" t="t" r="r" b="b"/>
            <a:pathLst>
              <a:path w="3705860" h="165100">
                <a:moveTo>
                  <a:pt x="3705860" y="0"/>
                </a:moveTo>
                <a:lnTo>
                  <a:pt x="3702050" y="0"/>
                </a:lnTo>
                <a:lnTo>
                  <a:pt x="3702050" y="3810"/>
                </a:lnTo>
                <a:lnTo>
                  <a:pt x="3702050" y="162560"/>
                </a:lnTo>
                <a:lnTo>
                  <a:pt x="2540" y="162560"/>
                </a:lnTo>
                <a:lnTo>
                  <a:pt x="2540" y="3810"/>
                </a:lnTo>
                <a:lnTo>
                  <a:pt x="3702050" y="3810"/>
                </a:lnTo>
                <a:lnTo>
                  <a:pt x="3702050" y="0"/>
                </a:lnTo>
                <a:lnTo>
                  <a:pt x="0" y="0"/>
                </a:lnTo>
                <a:lnTo>
                  <a:pt x="0" y="3810"/>
                </a:lnTo>
                <a:lnTo>
                  <a:pt x="0" y="162560"/>
                </a:lnTo>
                <a:lnTo>
                  <a:pt x="0" y="165100"/>
                </a:lnTo>
                <a:lnTo>
                  <a:pt x="3705860" y="165100"/>
                </a:lnTo>
                <a:lnTo>
                  <a:pt x="3705860" y="162560"/>
                </a:lnTo>
                <a:lnTo>
                  <a:pt x="3705860" y="3810"/>
                </a:lnTo>
                <a:lnTo>
                  <a:pt x="3705860" y="0"/>
                </a:lnTo>
                <a:close/>
              </a:path>
            </a:pathLst>
          </a:custGeom>
          <a:solidFill>
            <a:srgbClr val="FFFF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g object 189"/>
          <p:cNvSpPr/>
          <p:nvPr/>
        </p:nvSpPr>
        <p:spPr>
          <a:xfrm>
            <a:off x="778510" y="932179"/>
            <a:ext cx="3699510" cy="158750"/>
          </a:xfrm>
          <a:custGeom>
            <a:avLst/>
            <a:gdLst/>
            <a:ahLst/>
            <a:cxnLst/>
            <a:rect l="l" t="t" r="r" b="b"/>
            <a:pathLst>
              <a:path w="3699510" h="158750">
                <a:moveTo>
                  <a:pt x="3699510" y="0"/>
                </a:moveTo>
                <a:lnTo>
                  <a:pt x="3695700" y="0"/>
                </a:lnTo>
                <a:lnTo>
                  <a:pt x="3695700" y="3810"/>
                </a:lnTo>
                <a:lnTo>
                  <a:pt x="3695700" y="154940"/>
                </a:lnTo>
                <a:lnTo>
                  <a:pt x="3810" y="154940"/>
                </a:lnTo>
                <a:lnTo>
                  <a:pt x="3810" y="3810"/>
                </a:lnTo>
                <a:lnTo>
                  <a:pt x="3695700" y="3810"/>
                </a:lnTo>
                <a:lnTo>
                  <a:pt x="3695700" y="0"/>
                </a:lnTo>
                <a:lnTo>
                  <a:pt x="0" y="0"/>
                </a:lnTo>
                <a:lnTo>
                  <a:pt x="0" y="3810"/>
                </a:lnTo>
                <a:lnTo>
                  <a:pt x="0" y="154940"/>
                </a:lnTo>
                <a:lnTo>
                  <a:pt x="0" y="158750"/>
                </a:lnTo>
                <a:lnTo>
                  <a:pt x="3699510" y="158750"/>
                </a:lnTo>
                <a:lnTo>
                  <a:pt x="3699510" y="154940"/>
                </a:lnTo>
                <a:lnTo>
                  <a:pt x="3699510" y="3810"/>
                </a:lnTo>
                <a:lnTo>
                  <a:pt x="3699510" y="0"/>
                </a:lnTo>
                <a:close/>
              </a:path>
            </a:pathLst>
          </a:custGeom>
          <a:solidFill>
            <a:srgbClr val="FFFF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782320" y="935989"/>
            <a:ext cx="3691890" cy="151130"/>
          </a:xfrm>
          <a:custGeom>
            <a:avLst/>
            <a:gdLst/>
            <a:ahLst/>
            <a:cxnLst/>
            <a:rect l="l" t="t" r="r" b="b"/>
            <a:pathLst>
              <a:path w="3691890" h="151130">
                <a:moveTo>
                  <a:pt x="3691890" y="0"/>
                </a:moveTo>
                <a:lnTo>
                  <a:pt x="3688080" y="0"/>
                </a:lnTo>
                <a:lnTo>
                  <a:pt x="3688080" y="3810"/>
                </a:lnTo>
                <a:lnTo>
                  <a:pt x="3688080" y="147320"/>
                </a:lnTo>
                <a:lnTo>
                  <a:pt x="3810" y="147320"/>
                </a:lnTo>
                <a:lnTo>
                  <a:pt x="3810" y="3810"/>
                </a:lnTo>
                <a:lnTo>
                  <a:pt x="3688080" y="3810"/>
                </a:lnTo>
                <a:lnTo>
                  <a:pt x="3688080" y="0"/>
                </a:lnTo>
                <a:lnTo>
                  <a:pt x="0" y="0"/>
                </a:lnTo>
                <a:lnTo>
                  <a:pt x="0" y="3810"/>
                </a:lnTo>
                <a:lnTo>
                  <a:pt x="0" y="147320"/>
                </a:lnTo>
                <a:lnTo>
                  <a:pt x="0" y="151130"/>
                </a:lnTo>
                <a:lnTo>
                  <a:pt x="3691890" y="151130"/>
                </a:lnTo>
                <a:lnTo>
                  <a:pt x="3691890" y="147320"/>
                </a:lnTo>
                <a:lnTo>
                  <a:pt x="3691890" y="3810"/>
                </a:lnTo>
                <a:lnTo>
                  <a:pt x="3691890" y="0"/>
                </a:lnTo>
                <a:close/>
              </a:path>
            </a:pathLst>
          </a:custGeom>
          <a:solidFill>
            <a:srgbClr val="FFFF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786130" y="939799"/>
            <a:ext cx="3684270" cy="143510"/>
          </a:xfrm>
          <a:custGeom>
            <a:avLst/>
            <a:gdLst/>
            <a:ahLst/>
            <a:cxnLst/>
            <a:rect l="l" t="t" r="r" b="b"/>
            <a:pathLst>
              <a:path w="3684270" h="143509">
                <a:moveTo>
                  <a:pt x="3684270" y="0"/>
                </a:moveTo>
                <a:lnTo>
                  <a:pt x="3680460" y="0"/>
                </a:lnTo>
                <a:lnTo>
                  <a:pt x="3680460" y="2540"/>
                </a:lnTo>
                <a:lnTo>
                  <a:pt x="3680460" y="139700"/>
                </a:lnTo>
                <a:lnTo>
                  <a:pt x="3810" y="139700"/>
                </a:lnTo>
                <a:lnTo>
                  <a:pt x="3810" y="2540"/>
                </a:lnTo>
                <a:lnTo>
                  <a:pt x="3680460" y="2540"/>
                </a:lnTo>
                <a:lnTo>
                  <a:pt x="3680460" y="0"/>
                </a:lnTo>
                <a:lnTo>
                  <a:pt x="0" y="0"/>
                </a:lnTo>
                <a:lnTo>
                  <a:pt x="0" y="2540"/>
                </a:lnTo>
                <a:lnTo>
                  <a:pt x="0" y="139700"/>
                </a:lnTo>
                <a:lnTo>
                  <a:pt x="0" y="143510"/>
                </a:lnTo>
                <a:lnTo>
                  <a:pt x="3684270" y="143510"/>
                </a:lnTo>
                <a:lnTo>
                  <a:pt x="3684270" y="139700"/>
                </a:lnTo>
                <a:lnTo>
                  <a:pt x="3684270" y="2540"/>
                </a:lnTo>
                <a:lnTo>
                  <a:pt x="3684270" y="0"/>
                </a:lnTo>
                <a:close/>
              </a:path>
            </a:pathLst>
          </a:custGeom>
          <a:solidFill>
            <a:srgbClr val="FFFF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789940" y="942339"/>
            <a:ext cx="3676650" cy="137160"/>
          </a:xfrm>
          <a:custGeom>
            <a:avLst/>
            <a:gdLst/>
            <a:ahLst/>
            <a:cxnLst/>
            <a:rect l="l" t="t" r="r" b="b"/>
            <a:pathLst>
              <a:path w="3676650" h="137159">
                <a:moveTo>
                  <a:pt x="3676650" y="0"/>
                </a:moveTo>
                <a:lnTo>
                  <a:pt x="3672840" y="0"/>
                </a:lnTo>
                <a:lnTo>
                  <a:pt x="3672840" y="3810"/>
                </a:lnTo>
                <a:lnTo>
                  <a:pt x="3672840" y="133350"/>
                </a:lnTo>
                <a:lnTo>
                  <a:pt x="3810" y="133350"/>
                </a:lnTo>
                <a:lnTo>
                  <a:pt x="3810" y="3810"/>
                </a:lnTo>
                <a:lnTo>
                  <a:pt x="3672840" y="3810"/>
                </a:lnTo>
                <a:lnTo>
                  <a:pt x="3672840" y="0"/>
                </a:lnTo>
                <a:lnTo>
                  <a:pt x="0" y="0"/>
                </a:lnTo>
                <a:lnTo>
                  <a:pt x="0" y="3810"/>
                </a:lnTo>
                <a:lnTo>
                  <a:pt x="0" y="133350"/>
                </a:lnTo>
                <a:lnTo>
                  <a:pt x="0" y="137160"/>
                </a:lnTo>
                <a:lnTo>
                  <a:pt x="3676650" y="137160"/>
                </a:lnTo>
                <a:lnTo>
                  <a:pt x="3676650" y="133350"/>
                </a:lnTo>
                <a:lnTo>
                  <a:pt x="3676650" y="3810"/>
                </a:lnTo>
                <a:lnTo>
                  <a:pt x="3676650" y="0"/>
                </a:lnTo>
                <a:close/>
              </a:path>
            </a:pathLst>
          </a:custGeom>
          <a:solidFill>
            <a:srgbClr val="FFF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793750" y="946149"/>
            <a:ext cx="3669029" cy="129539"/>
          </a:xfrm>
          <a:custGeom>
            <a:avLst/>
            <a:gdLst/>
            <a:ahLst/>
            <a:cxnLst/>
            <a:rect l="l" t="t" r="r" b="b"/>
            <a:pathLst>
              <a:path w="3669029" h="129540">
                <a:moveTo>
                  <a:pt x="3669030" y="0"/>
                </a:moveTo>
                <a:lnTo>
                  <a:pt x="3666490" y="0"/>
                </a:lnTo>
                <a:lnTo>
                  <a:pt x="3666490" y="3810"/>
                </a:lnTo>
                <a:lnTo>
                  <a:pt x="3666490" y="125730"/>
                </a:lnTo>
                <a:lnTo>
                  <a:pt x="3810" y="125730"/>
                </a:lnTo>
                <a:lnTo>
                  <a:pt x="3810" y="3810"/>
                </a:lnTo>
                <a:lnTo>
                  <a:pt x="3666490" y="3810"/>
                </a:lnTo>
                <a:lnTo>
                  <a:pt x="3666490" y="0"/>
                </a:lnTo>
                <a:lnTo>
                  <a:pt x="0" y="0"/>
                </a:lnTo>
                <a:lnTo>
                  <a:pt x="0" y="3810"/>
                </a:lnTo>
                <a:lnTo>
                  <a:pt x="0" y="125730"/>
                </a:lnTo>
                <a:lnTo>
                  <a:pt x="0" y="129540"/>
                </a:lnTo>
                <a:lnTo>
                  <a:pt x="3669030" y="129540"/>
                </a:lnTo>
                <a:lnTo>
                  <a:pt x="3669030" y="125730"/>
                </a:lnTo>
                <a:lnTo>
                  <a:pt x="3669030" y="3810"/>
                </a:lnTo>
                <a:lnTo>
                  <a:pt x="3669030" y="0"/>
                </a:lnTo>
                <a:close/>
              </a:path>
            </a:pathLst>
          </a:custGeom>
          <a:solidFill>
            <a:srgbClr val="FFFF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797560" y="949959"/>
            <a:ext cx="3662679" cy="121920"/>
          </a:xfrm>
          <a:custGeom>
            <a:avLst/>
            <a:gdLst/>
            <a:ahLst/>
            <a:cxnLst/>
            <a:rect l="l" t="t" r="r" b="b"/>
            <a:pathLst>
              <a:path w="3662679" h="121919">
                <a:moveTo>
                  <a:pt x="3662680" y="0"/>
                </a:moveTo>
                <a:lnTo>
                  <a:pt x="3658870" y="0"/>
                </a:lnTo>
                <a:lnTo>
                  <a:pt x="3658870" y="3810"/>
                </a:lnTo>
                <a:lnTo>
                  <a:pt x="3658870" y="119380"/>
                </a:lnTo>
                <a:lnTo>
                  <a:pt x="2540" y="119380"/>
                </a:lnTo>
                <a:lnTo>
                  <a:pt x="2540" y="3810"/>
                </a:lnTo>
                <a:lnTo>
                  <a:pt x="3658870" y="3810"/>
                </a:lnTo>
                <a:lnTo>
                  <a:pt x="3658870" y="0"/>
                </a:lnTo>
                <a:lnTo>
                  <a:pt x="0" y="0"/>
                </a:lnTo>
                <a:lnTo>
                  <a:pt x="0" y="3810"/>
                </a:lnTo>
                <a:lnTo>
                  <a:pt x="0" y="119380"/>
                </a:lnTo>
                <a:lnTo>
                  <a:pt x="0" y="121920"/>
                </a:lnTo>
                <a:lnTo>
                  <a:pt x="3662680" y="121920"/>
                </a:lnTo>
                <a:lnTo>
                  <a:pt x="3662680" y="119380"/>
                </a:lnTo>
                <a:lnTo>
                  <a:pt x="3662680" y="3810"/>
                </a:lnTo>
                <a:lnTo>
                  <a:pt x="3662680" y="0"/>
                </a:lnTo>
                <a:close/>
              </a:path>
            </a:pathLst>
          </a:custGeom>
          <a:solidFill>
            <a:srgbClr val="FFFF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800100" y="953769"/>
            <a:ext cx="3656329" cy="115570"/>
          </a:xfrm>
          <a:custGeom>
            <a:avLst/>
            <a:gdLst/>
            <a:ahLst/>
            <a:cxnLst/>
            <a:rect l="l" t="t" r="r" b="b"/>
            <a:pathLst>
              <a:path w="3656329" h="115569">
                <a:moveTo>
                  <a:pt x="3656330" y="0"/>
                </a:moveTo>
                <a:lnTo>
                  <a:pt x="3652520" y="0"/>
                </a:lnTo>
                <a:lnTo>
                  <a:pt x="3652520" y="3810"/>
                </a:lnTo>
                <a:lnTo>
                  <a:pt x="3652520" y="111760"/>
                </a:lnTo>
                <a:lnTo>
                  <a:pt x="3810" y="111760"/>
                </a:lnTo>
                <a:lnTo>
                  <a:pt x="3810" y="3810"/>
                </a:lnTo>
                <a:lnTo>
                  <a:pt x="3652520" y="3810"/>
                </a:lnTo>
                <a:lnTo>
                  <a:pt x="3652520" y="0"/>
                </a:lnTo>
                <a:lnTo>
                  <a:pt x="0" y="0"/>
                </a:lnTo>
                <a:lnTo>
                  <a:pt x="0" y="3810"/>
                </a:lnTo>
                <a:lnTo>
                  <a:pt x="0" y="111760"/>
                </a:lnTo>
                <a:lnTo>
                  <a:pt x="0" y="115570"/>
                </a:lnTo>
                <a:lnTo>
                  <a:pt x="3656330" y="115570"/>
                </a:lnTo>
                <a:lnTo>
                  <a:pt x="3656330" y="111760"/>
                </a:lnTo>
                <a:lnTo>
                  <a:pt x="3656330" y="3810"/>
                </a:lnTo>
                <a:lnTo>
                  <a:pt x="3656330" y="0"/>
                </a:lnTo>
                <a:close/>
              </a:path>
            </a:pathLst>
          </a:custGeom>
          <a:solidFill>
            <a:srgbClr val="FFFF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803910" y="957579"/>
            <a:ext cx="3648710" cy="107950"/>
          </a:xfrm>
          <a:custGeom>
            <a:avLst/>
            <a:gdLst/>
            <a:ahLst/>
            <a:cxnLst/>
            <a:rect l="l" t="t" r="r" b="b"/>
            <a:pathLst>
              <a:path w="3648710" h="107950">
                <a:moveTo>
                  <a:pt x="3648710" y="0"/>
                </a:moveTo>
                <a:lnTo>
                  <a:pt x="3644900" y="0"/>
                </a:lnTo>
                <a:lnTo>
                  <a:pt x="3644900" y="3810"/>
                </a:lnTo>
                <a:lnTo>
                  <a:pt x="3644900" y="104140"/>
                </a:lnTo>
                <a:lnTo>
                  <a:pt x="3810" y="104140"/>
                </a:lnTo>
                <a:lnTo>
                  <a:pt x="3810" y="3810"/>
                </a:lnTo>
                <a:lnTo>
                  <a:pt x="3644900" y="3810"/>
                </a:lnTo>
                <a:lnTo>
                  <a:pt x="3644900" y="0"/>
                </a:lnTo>
                <a:lnTo>
                  <a:pt x="0" y="0"/>
                </a:lnTo>
                <a:lnTo>
                  <a:pt x="0" y="3810"/>
                </a:lnTo>
                <a:lnTo>
                  <a:pt x="0" y="104140"/>
                </a:lnTo>
                <a:lnTo>
                  <a:pt x="0" y="107950"/>
                </a:lnTo>
                <a:lnTo>
                  <a:pt x="3648710" y="107950"/>
                </a:lnTo>
                <a:lnTo>
                  <a:pt x="3648710" y="104140"/>
                </a:lnTo>
                <a:lnTo>
                  <a:pt x="3648710" y="3810"/>
                </a:lnTo>
                <a:lnTo>
                  <a:pt x="3648710" y="0"/>
                </a:lnTo>
                <a:close/>
              </a:path>
            </a:pathLst>
          </a:custGeom>
          <a:solidFill>
            <a:srgbClr val="FFFF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807720" y="961389"/>
            <a:ext cx="3641090" cy="100330"/>
          </a:xfrm>
          <a:custGeom>
            <a:avLst/>
            <a:gdLst/>
            <a:ahLst/>
            <a:cxnLst/>
            <a:rect l="l" t="t" r="r" b="b"/>
            <a:pathLst>
              <a:path w="3641090" h="100330">
                <a:moveTo>
                  <a:pt x="3641090" y="0"/>
                </a:moveTo>
                <a:lnTo>
                  <a:pt x="3637280" y="0"/>
                </a:lnTo>
                <a:lnTo>
                  <a:pt x="3637280" y="2540"/>
                </a:lnTo>
                <a:lnTo>
                  <a:pt x="3637280" y="96520"/>
                </a:lnTo>
                <a:lnTo>
                  <a:pt x="3810" y="96520"/>
                </a:lnTo>
                <a:lnTo>
                  <a:pt x="3810" y="2540"/>
                </a:lnTo>
                <a:lnTo>
                  <a:pt x="3637280" y="2540"/>
                </a:lnTo>
                <a:lnTo>
                  <a:pt x="3637280" y="0"/>
                </a:lnTo>
                <a:lnTo>
                  <a:pt x="0" y="0"/>
                </a:lnTo>
                <a:lnTo>
                  <a:pt x="0" y="2540"/>
                </a:lnTo>
                <a:lnTo>
                  <a:pt x="0" y="96520"/>
                </a:lnTo>
                <a:lnTo>
                  <a:pt x="0" y="100330"/>
                </a:lnTo>
                <a:lnTo>
                  <a:pt x="3641090" y="100330"/>
                </a:lnTo>
                <a:lnTo>
                  <a:pt x="3641090" y="96520"/>
                </a:lnTo>
                <a:lnTo>
                  <a:pt x="3641090" y="2540"/>
                </a:lnTo>
                <a:lnTo>
                  <a:pt x="3641090" y="0"/>
                </a:lnTo>
                <a:close/>
              </a:path>
            </a:pathLst>
          </a:custGeom>
          <a:solidFill>
            <a:srgbClr val="FFF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811530" y="963929"/>
            <a:ext cx="3633470" cy="93980"/>
          </a:xfrm>
          <a:custGeom>
            <a:avLst/>
            <a:gdLst/>
            <a:ahLst/>
            <a:cxnLst/>
            <a:rect l="l" t="t" r="r" b="b"/>
            <a:pathLst>
              <a:path w="3633470" h="93980">
                <a:moveTo>
                  <a:pt x="3633470" y="0"/>
                </a:moveTo>
                <a:lnTo>
                  <a:pt x="3629660" y="0"/>
                </a:lnTo>
                <a:lnTo>
                  <a:pt x="3629660" y="3810"/>
                </a:lnTo>
                <a:lnTo>
                  <a:pt x="3629660" y="90170"/>
                </a:lnTo>
                <a:lnTo>
                  <a:pt x="3810" y="90170"/>
                </a:lnTo>
                <a:lnTo>
                  <a:pt x="3810" y="3810"/>
                </a:lnTo>
                <a:lnTo>
                  <a:pt x="3629660" y="3810"/>
                </a:lnTo>
                <a:lnTo>
                  <a:pt x="3629660" y="0"/>
                </a:lnTo>
                <a:lnTo>
                  <a:pt x="0" y="0"/>
                </a:lnTo>
                <a:lnTo>
                  <a:pt x="0" y="3810"/>
                </a:lnTo>
                <a:lnTo>
                  <a:pt x="0" y="90170"/>
                </a:lnTo>
                <a:lnTo>
                  <a:pt x="0" y="93980"/>
                </a:lnTo>
                <a:lnTo>
                  <a:pt x="3633470" y="93980"/>
                </a:lnTo>
                <a:lnTo>
                  <a:pt x="3633470" y="90170"/>
                </a:lnTo>
                <a:lnTo>
                  <a:pt x="3633470" y="3810"/>
                </a:lnTo>
                <a:lnTo>
                  <a:pt x="3633470" y="0"/>
                </a:lnTo>
                <a:close/>
              </a:path>
            </a:pathLst>
          </a:custGeom>
          <a:solidFill>
            <a:srgbClr val="FFFF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815340" y="967739"/>
            <a:ext cx="3625850" cy="86360"/>
          </a:xfrm>
          <a:custGeom>
            <a:avLst/>
            <a:gdLst/>
            <a:ahLst/>
            <a:cxnLst/>
            <a:rect l="l" t="t" r="r" b="b"/>
            <a:pathLst>
              <a:path w="3625850" h="86359">
                <a:moveTo>
                  <a:pt x="3625850" y="0"/>
                </a:moveTo>
                <a:lnTo>
                  <a:pt x="3623310" y="0"/>
                </a:lnTo>
                <a:lnTo>
                  <a:pt x="3623310" y="3810"/>
                </a:lnTo>
                <a:lnTo>
                  <a:pt x="3623310" y="82550"/>
                </a:lnTo>
                <a:lnTo>
                  <a:pt x="3810" y="82550"/>
                </a:lnTo>
                <a:lnTo>
                  <a:pt x="3810" y="3810"/>
                </a:lnTo>
                <a:lnTo>
                  <a:pt x="3623310" y="3810"/>
                </a:lnTo>
                <a:lnTo>
                  <a:pt x="3623310" y="0"/>
                </a:lnTo>
                <a:lnTo>
                  <a:pt x="0" y="0"/>
                </a:lnTo>
                <a:lnTo>
                  <a:pt x="0" y="3810"/>
                </a:lnTo>
                <a:lnTo>
                  <a:pt x="0" y="82550"/>
                </a:lnTo>
                <a:lnTo>
                  <a:pt x="0" y="86360"/>
                </a:lnTo>
                <a:lnTo>
                  <a:pt x="3625850" y="86360"/>
                </a:lnTo>
                <a:lnTo>
                  <a:pt x="3625850" y="82550"/>
                </a:lnTo>
                <a:lnTo>
                  <a:pt x="3625850" y="3810"/>
                </a:lnTo>
                <a:lnTo>
                  <a:pt x="3625850" y="0"/>
                </a:lnTo>
                <a:close/>
              </a:path>
            </a:pathLst>
          </a:custGeom>
          <a:solidFill>
            <a:srgbClr val="FFF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819150" y="971549"/>
            <a:ext cx="3619500" cy="78740"/>
          </a:xfrm>
          <a:custGeom>
            <a:avLst/>
            <a:gdLst/>
            <a:ahLst/>
            <a:cxnLst/>
            <a:rect l="l" t="t" r="r" b="b"/>
            <a:pathLst>
              <a:path w="3619500" h="78740">
                <a:moveTo>
                  <a:pt x="3619500" y="0"/>
                </a:moveTo>
                <a:lnTo>
                  <a:pt x="3615690" y="0"/>
                </a:lnTo>
                <a:lnTo>
                  <a:pt x="3615690" y="3810"/>
                </a:lnTo>
                <a:lnTo>
                  <a:pt x="3615690" y="76200"/>
                </a:lnTo>
                <a:lnTo>
                  <a:pt x="2540" y="76200"/>
                </a:lnTo>
                <a:lnTo>
                  <a:pt x="2540" y="3810"/>
                </a:lnTo>
                <a:lnTo>
                  <a:pt x="3615690" y="3810"/>
                </a:lnTo>
                <a:lnTo>
                  <a:pt x="3615690" y="0"/>
                </a:lnTo>
                <a:lnTo>
                  <a:pt x="0" y="0"/>
                </a:lnTo>
                <a:lnTo>
                  <a:pt x="0" y="3810"/>
                </a:lnTo>
                <a:lnTo>
                  <a:pt x="0" y="76200"/>
                </a:lnTo>
                <a:lnTo>
                  <a:pt x="0" y="78740"/>
                </a:lnTo>
                <a:lnTo>
                  <a:pt x="3619500" y="78740"/>
                </a:lnTo>
                <a:lnTo>
                  <a:pt x="3619500" y="76200"/>
                </a:lnTo>
                <a:lnTo>
                  <a:pt x="3619500" y="3810"/>
                </a:lnTo>
                <a:lnTo>
                  <a:pt x="3619500" y="0"/>
                </a:lnTo>
                <a:close/>
              </a:path>
            </a:pathLst>
          </a:custGeom>
          <a:solidFill>
            <a:srgbClr val="FFF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g object 201"/>
          <p:cNvSpPr/>
          <p:nvPr/>
        </p:nvSpPr>
        <p:spPr>
          <a:xfrm>
            <a:off x="821690" y="975359"/>
            <a:ext cx="3613150" cy="72390"/>
          </a:xfrm>
          <a:custGeom>
            <a:avLst/>
            <a:gdLst/>
            <a:ahLst/>
            <a:cxnLst/>
            <a:rect l="l" t="t" r="r" b="b"/>
            <a:pathLst>
              <a:path w="3613150" h="72390">
                <a:moveTo>
                  <a:pt x="3613150" y="0"/>
                </a:moveTo>
                <a:lnTo>
                  <a:pt x="3609340" y="0"/>
                </a:lnTo>
                <a:lnTo>
                  <a:pt x="3609340" y="3810"/>
                </a:lnTo>
                <a:lnTo>
                  <a:pt x="3609340" y="68580"/>
                </a:lnTo>
                <a:lnTo>
                  <a:pt x="3810" y="68580"/>
                </a:lnTo>
                <a:lnTo>
                  <a:pt x="3810" y="3810"/>
                </a:lnTo>
                <a:lnTo>
                  <a:pt x="3609340" y="3810"/>
                </a:lnTo>
                <a:lnTo>
                  <a:pt x="3609340" y="0"/>
                </a:lnTo>
                <a:lnTo>
                  <a:pt x="0" y="0"/>
                </a:lnTo>
                <a:lnTo>
                  <a:pt x="0" y="3810"/>
                </a:lnTo>
                <a:lnTo>
                  <a:pt x="0" y="68580"/>
                </a:lnTo>
                <a:lnTo>
                  <a:pt x="0" y="72390"/>
                </a:lnTo>
                <a:lnTo>
                  <a:pt x="3613150" y="72390"/>
                </a:lnTo>
                <a:lnTo>
                  <a:pt x="3613150" y="68580"/>
                </a:lnTo>
                <a:lnTo>
                  <a:pt x="3613150" y="3810"/>
                </a:lnTo>
                <a:lnTo>
                  <a:pt x="3613150" y="0"/>
                </a:lnTo>
                <a:close/>
              </a:path>
            </a:pathLst>
          </a:custGeom>
          <a:solidFill>
            <a:srgbClr val="FFFF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g object 202"/>
          <p:cNvSpPr/>
          <p:nvPr/>
        </p:nvSpPr>
        <p:spPr>
          <a:xfrm>
            <a:off x="825500" y="979169"/>
            <a:ext cx="3605529" cy="64769"/>
          </a:xfrm>
          <a:custGeom>
            <a:avLst/>
            <a:gdLst/>
            <a:ahLst/>
            <a:cxnLst/>
            <a:rect l="l" t="t" r="r" b="b"/>
            <a:pathLst>
              <a:path w="3605529" h="64769">
                <a:moveTo>
                  <a:pt x="3605530" y="0"/>
                </a:moveTo>
                <a:lnTo>
                  <a:pt x="3601720" y="0"/>
                </a:lnTo>
                <a:lnTo>
                  <a:pt x="3601720" y="3810"/>
                </a:lnTo>
                <a:lnTo>
                  <a:pt x="3601720" y="60960"/>
                </a:lnTo>
                <a:lnTo>
                  <a:pt x="3810" y="60960"/>
                </a:lnTo>
                <a:lnTo>
                  <a:pt x="3810" y="3810"/>
                </a:lnTo>
                <a:lnTo>
                  <a:pt x="3601720" y="3810"/>
                </a:lnTo>
                <a:lnTo>
                  <a:pt x="3601720" y="0"/>
                </a:lnTo>
                <a:lnTo>
                  <a:pt x="0" y="0"/>
                </a:lnTo>
                <a:lnTo>
                  <a:pt x="0" y="3810"/>
                </a:lnTo>
                <a:lnTo>
                  <a:pt x="0" y="60960"/>
                </a:lnTo>
                <a:lnTo>
                  <a:pt x="0" y="64770"/>
                </a:lnTo>
                <a:lnTo>
                  <a:pt x="3605530" y="64770"/>
                </a:lnTo>
                <a:lnTo>
                  <a:pt x="3605530" y="60960"/>
                </a:lnTo>
                <a:lnTo>
                  <a:pt x="3605530" y="3810"/>
                </a:lnTo>
                <a:lnTo>
                  <a:pt x="3605530" y="0"/>
                </a:lnTo>
                <a:close/>
              </a:path>
            </a:pathLst>
          </a:custGeom>
          <a:solidFill>
            <a:srgbClr val="FFFF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829310" y="982979"/>
            <a:ext cx="3597910" cy="57150"/>
          </a:xfrm>
          <a:custGeom>
            <a:avLst/>
            <a:gdLst/>
            <a:ahLst/>
            <a:cxnLst/>
            <a:rect l="l" t="t" r="r" b="b"/>
            <a:pathLst>
              <a:path w="3597910" h="57150">
                <a:moveTo>
                  <a:pt x="3597910" y="0"/>
                </a:moveTo>
                <a:lnTo>
                  <a:pt x="3594100" y="0"/>
                </a:lnTo>
                <a:lnTo>
                  <a:pt x="3594100" y="2540"/>
                </a:lnTo>
                <a:lnTo>
                  <a:pt x="3594100" y="53340"/>
                </a:lnTo>
                <a:lnTo>
                  <a:pt x="3810" y="53340"/>
                </a:lnTo>
                <a:lnTo>
                  <a:pt x="3810" y="2540"/>
                </a:lnTo>
                <a:lnTo>
                  <a:pt x="3594100" y="2540"/>
                </a:lnTo>
                <a:lnTo>
                  <a:pt x="3594100" y="0"/>
                </a:lnTo>
                <a:lnTo>
                  <a:pt x="0" y="0"/>
                </a:lnTo>
                <a:lnTo>
                  <a:pt x="0" y="2540"/>
                </a:lnTo>
                <a:lnTo>
                  <a:pt x="0" y="53340"/>
                </a:lnTo>
                <a:lnTo>
                  <a:pt x="0" y="57150"/>
                </a:lnTo>
                <a:lnTo>
                  <a:pt x="3597910" y="57150"/>
                </a:lnTo>
                <a:lnTo>
                  <a:pt x="3597910" y="53340"/>
                </a:lnTo>
                <a:lnTo>
                  <a:pt x="3597910" y="2540"/>
                </a:lnTo>
                <a:lnTo>
                  <a:pt x="3597910" y="0"/>
                </a:lnTo>
                <a:close/>
              </a:path>
            </a:pathLst>
          </a:custGeom>
          <a:solidFill>
            <a:srgbClr val="FFFF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833120" y="985519"/>
            <a:ext cx="3590290" cy="50800"/>
          </a:xfrm>
          <a:custGeom>
            <a:avLst/>
            <a:gdLst/>
            <a:ahLst/>
            <a:cxnLst/>
            <a:rect l="l" t="t" r="r" b="b"/>
            <a:pathLst>
              <a:path w="3590290" h="50800">
                <a:moveTo>
                  <a:pt x="3590290" y="0"/>
                </a:moveTo>
                <a:lnTo>
                  <a:pt x="3586480" y="0"/>
                </a:lnTo>
                <a:lnTo>
                  <a:pt x="3586480" y="3810"/>
                </a:lnTo>
                <a:lnTo>
                  <a:pt x="3586480" y="46990"/>
                </a:lnTo>
                <a:lnTo>
                  <a:pt x="3810" y="46990"/>
                </a:lnTo>
                <a:lnTo>
                  <a:pt x="3810" y="3810"/>
                </a:lnTo>
                <a:lnTo>
                  <a:pt x="3586480" y="3810"/>
                </a:lnTo>
                <a:lnTo>
                  <a:pt x="3586480" y="0"/>
                </a:lnTo>
                <a:lnTo>
                  <a:pt x="0" y="0"/>
                </a:lnTo>
                <a:lnTo>
                  <a:pt x="0" y="3810"/>
                </a:lnTo>
                <a:lnTo>
                  <a:pt x="0" y="46990"/>
                </a:lnTo>
                <a:lnTo>
                  <a:pt x="0" y="50800"/>
                </a:lnTo>
                <a:lnTo>
                  <a:pt x="3590290" y="50800"/>
                </a:lnTo>
                <a:lnTo>
                  <a:pt x="3590290" y="46990"/>
                </a:lnTo>
                <a:lnTo>
                  <a:pt x="3590290" y="3810"/>
                </a:lnTo>
                <a:lnTo>
                  <a:pt x="3590290" y="0"/>
                </a:lnTo>
                <a:close/>
              </a:path>
            </a:pathLst>
          </a:custGeom>
          <a:solidFill>
            <a:srgbClr val="FFF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836930" y="989329"/>
            <a:ext cx="3582670" cy="43180"/>
          </a:xfrm>
          <a:custGeom>
            <a:avLst/>
            <a:gdLst/>
            <a:ahLst/>
            <a:cxnLst/>
            <a:rect l="l" t="t" r="r" b="b"/>
            <a:pathLst>
              <a:path w="3582670" h="43180">
                <a:moveTo>
                  <a:pt x="3582670" y="0"/>
                </a:moveTo>
                <a:lnTo>
                  <a:pt x="3580130" y="0"/>
                </a:lnTo>
                <a:lnTo>
                  <a:pt x="3580130" y="3810"/>
                </a:lnTo>
                <a:lnTo>
                  <a:pt x="3580130" y="39370"/>
                </a:lnTo>
                <a:lnTo>
                  <a:pt x="3810" y="39370"/>
                </a:lnTo>
                <a:lnTo>
                  <a:pt x="3810" y="3810"/>
                </a:lnTo>
                <a:lnTo>
                  <a:pt x="3580130" y="3810"/>
                </a:lnTo>
                <a:lnTo>
                  <a:pt x="3580130" y="0"/>
                </a:lnTo>
                <a:lnTo>
                  <a:pt x="0" y="0"/>
                </a:lnTo>
                <a:lnTo>
                  <a:pt x="0" y="3810"/>
                </a:lnTo>
                <a:lnTo>
                  <a:pt x="0" y="39370"/>
                </a:lnTo>
                <a:lnTo>
                  <a:pt x="0" y="43180"/>
                </a:lnTo>
                <a:lnTo>
                  <a:pt x="3582670" y="43180"/>
                </a:lnTo>
                <a:lnTo>
                  <a:pt x="3582670" y="39370"/>
                </a:lnTo>
                <a:lnTo>
                  <a:pt x="3582670" y="3810"/>
                </a:lnTo>
                <a:lnTo>
                  <a:pt x="3582670" y="0"/>
                </a:lnTo>
                <a:close/>
              </a:path>
            </a:pathLst>
          </a:custGeom>
          <a:solidFill>
            <a:srgbClr val="FFFF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840740" y="993139"/>
            <a:ext cx="3576320" cy="35560"/>
          </a:xfrm>
          <a:custGeom>
            <a:avLst/>
            <a:gdLst/>
            <a:ahLst/>
            <a:cxnLst/>
            <a:rect l="l" t="t" r="r" b="b"/>
            <a:pathLst>
              <a:path w="3576320" h="35559">
                <a:moveTo>
                  <a:pt x="3576320" y="0"/>
                </a:moveTo>
                <a:lnTo>
                  <a:pt x="3572510" y="0"/>
                </a:lnTo>
                <a:lnTo>
                  <a:pt x="3572510" y="3810"/>
                </a:lnTo>
                <a:lnTo>
                  <a:pt x="3572510" y="33020"/>
                </a:lnTo>
                <a:lnTo>
                  <a:pt x="2540" y="33020"/>
                </a:lnTo>
                <a:lnTo>
                  <a:pt x="2540" y="3810"/>
                </a:lnTo>
                <a:lnTo>
                  <a:pt x="3572510" y="3810"/>
                </a:lnTo>
                <a:lnTo>
                  <a:pt x="3572510" y="0"/>
                </a:lnTo>
                <a:lnTo>
                  <a:pt x="0" y="0"/>
                </a:lnTo>
                <a:lnTo>
                  <a:pt x="0" y="3810"/>
                </a:lnTo>
                <a:lnTo>
                  <a:pt x="0" y="33020"/>
                </a:lnTo>
                <a:lnTo>
                  <a:pt x="0" y="35560"/>
                </a:lnTo>
                <a:lnTo>
                  <a:pt x="3576320" y="35560"/>
                </a:lnTo>
                <a:lnTo>
                  <a:pt x="3576320" y="33020"/>
                </a:lnTo>
                <a:lnTo>
                  <a:pt x="3576320" y="3810"/>
                </a:lnTo>
                <a:lnTo>
                  <a:pt x="3576320" y="0"/>
                </a:lnTo>
                <a:close/>
              </a:path>
            </a:pathLst>
          </a:custGeom>
          <a:solidFill>
            <a:srgbClr val="FFFF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843280" y="996949"/>
            <a:ext cx="3569970" cy="29209"/>
          </a:xfrm>
          <a:custGeom>
            <a:avLst/>
            <a:gdLst/>
            <a:ahLst/>
            <a:cxnLst/>
            <a:rect l="l" t="t" r="r" b="b"/>
            <a:pathLst>
              <a:path w="3569970" h="29209">
                <a:moveTo>
                  <a:pt x="3569970" y="0"/>
                </a:moveTo>
                <a:lnTo>
                  <a:pt x="3566160" y="0"/>
                </a:lnTo>
                <a:lnTo>
                  <a:pt x="3566160" y="3810"/>
                </a:lnTo>
                <a:lnTo>
                  <a:pt x="3566160" y="25400"/>
                </a:lnTo>
                <a:lnTo>
                  <a:pt x="3810" y="25400"/>
                </a:lnTo>
                <a:lnTo>
                  <a:pt x="3810" y="3810"/>
                </a:lnTo>
                <a:lnTo>
                  <a:pt x="3566160" y="3810"/>
                </a:lnTo>
                <a:lnTo>
                  <a:pt x="3566160" y="0"/>
                </a:lnTo>
                <a:lnTo>
                  <a:pt x="0" y="0"/>
                </a:lnTo>
                <a:lnTo>
                  <a:pt x="0" y="3810"/>
                </a:lnTo>
                <a:lnTo>
                  <a:pt x="0" y="25400"/>
                </a:lnTo>
                <a:lnTo>
                  <a:pt x="0" y="29210"/>
                </a:lnTo>
                <a:lnTo>
                  <a:pt x="3569970" y="29210"/>
                </a:lnTo>
                <a:lnTo>
                  <a:pt x="3569970" y="25400"/>
                </a:lnTo>
                <a:lnTo>
                  <a:pt x="3569970" y="3810"/>
                </a:lnTo>
                <a:lnTo>
                  <a:pt x="3569970" y="0"/>
                </a:lnTo>
                <a:close/>
              </a:path>
            </a:pathLst>
          </a:custGeom>
          <a:solidFill>
            <a:srgbClr val="FFFF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g object 208"/>
          <p:cNvSpPr/>
          <p:nvPr/>
        </p:nvSpPr>
        <p:spPr>
          <a:xfrm>
            <a:off x="847090" y="1000759"/>
            <a:ext cx="3562350" cy="21590"/>
          </a:xfrm>
          <a:custGeom>
            <a:avLst/>
            <a:gdLst/>
            <a:ahLst/>
            <a:cxnLst/>
            <a:rect l="l" t="t" r="r" b="b"/>
            <a:pathLst>
              <a:path w="3562350" h="21590">
                <a:moveTo>
                  <a:pt x="3562350" y="0"/>
                </a:moveTo>
                <a:lnTo>
                  <a:pt x="3558540" y="0"/>
                </a:lnTo>
                <a:lnTo>
                  <a:pt x="3558540" y="3810"/>
                </a:lnTo>
                <a:lnTo>
                  <a:pt x="3558540" y="17780"/>
                </a:lnTo>
                <a:lnTo>
                  <a:pt x="3810" y="17780"/>
                </a:lnTo>
                <a:lnTo>
                  <a:pt x="3810" y="3810"/>
                </a:lnTo>
                <a:lnTo>
                  <a:pt x="3558540" y="3810"/>
                </a:lnTo>
                <a:lnTo>
                  <a:pt x="3558540" y="0"/>
                </a:lnTo>
                <a:lnTo>
                  <a:pt x="0" y="0"/>
                </a:lnTo>
                <a:lnTo>
                  <a:pt x="0" y="3810"/>
                </a:lnTo>
                <a:lnTo>
                  <a:pt x="0" y="17780"/>
                </a:lnTo>
                <a:lnTo>
                  <a:pt x="0" y="21590"/>
                </a:lnTo>
                <a:lnTo>
                  <a:pt x="3562350" y="21590"/>
                </a:lnTo>
                <a:lnTo>
                  <a:pt x="3562350" y="17780"/>
                </a:lnTo>
                <a:lnTo>
                  <a:pt x="3562350" y="3810"/>
                </a:lnTo>
                <a:lnTo>
                  <a:pt x="3562350" y="0"/>
                </a:lnTo>
                <a:close/>
              </a:path>
            </a:pathLst>
          </a:custGeom>
          <a:solidFill>
            <a:srgbClr val="FFFF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g object 209"/>
          <p:cNvSpPr/>
          <p:nvPr/>
        </p:nvSpPr>
        <p:spPr>
          <a:xfrm>
            <a:off x="850900" y="1004569"/>
            <a:ext cx="3554729" cy="13970"/>
          </a:xfrm>
          <a:custGeom>
            <a:avLst/>
            <a:gdLst/>
            <a:ahLst/>
            <a:cxnLst/>
            <a:rect l="l" t="t" r="r" b="b"/>
            <a:pathLst>
              <a:path w="3554729" h="13969">
                <a:moveTo>
                  <a:pt x="3554730" y="0"/>
                </a:moveTo>
                <a:lnTo>
                  <a:pt x="3550920" y="0"/>
                </a:lnTo>
                <a:lnTo>
                  <a:pt x="3550920" y="2540"/>
                </a:lnTo>
                <a:lnTo>
                  <a:pt x="3550920" y="10160"/>
                </a:lnTo>
                <a:lnTo>
                  <a:pt x="3810" y="10160"/>
                </a:lnTo>
                <a:lnTo>
                  <a:pt x="3810" y="2540"/>
                </a:lnTo>
                <a:lnTo>
                  <a:pt x="3550920" y="2540"/>
                </a:lnTo>
                <a:lnTo>
                  <a:pt x="3550920" y="0"/>
                </a:lnTo>
                <a:lnTo>
                  <a:pt x="0" y="0"/>
                </a:lnTo>
                <a:lnTo>
                  <a:pt x="0" y="2540"/>
                </a:lnTo>
                <a:lnTo>
                  <a:pt x="0" y="10160"/>
                </a:lnTo>
                <a:lnTo>
                  <a:pt x="0" y="13970"/>
                </a:lnTo>
                <a:lnTo>
                  <a:pt x="3554730" y="13970"/>
                </a:lnTo>
                <a:lnTo>
                  <a:pt x="3554730" y="10160"/>
                </a:lnTo>
                <a:lnTo>
                  <a:pt x="3554730" y="2540"/>
                </a:lnTo>
                <a:lnTo>
                  <a:pt x="3554730" y="0"/>
                </a:lnTo>
                <a:close/>
              </a:path>
            </a:pathLst>
          </a:custGeom>
          <a:solidFill>
            <a:srgbClr val="FFFF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854710" y="1007109"/>
            <a:ext cx="3547110" cy="7620"/>
          </a:xfrm>
          <a:custGeom>
            <a:avLst/>
            <a:gdLst/>
            <a:ahLst/>
            <a:cxnLst/>
            <a:rect l="l" t="t" r="r" b="b"/>
            <a:pathLst>
              <a:path w="3547110" h="7619">
                <a:moveTo>
                  <a:pt x="3547110" y="0"/>
                </a:moveTo>
                <a:lnTo>
                  <a:pt x="0" y="0"/>
                </a:lnTo>
                <a:lnTo>
                  <a:pt x="0" y="7619"/>
                </a:lnTo>
                <a:lnTo>
                  <a:pt x="3547110" y="7619"/>
                </a:lnTo>
                <a:lnTo>
                  <a:pt x="35471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4540" y="224790"/>
            <a:ext cx="761619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634490"/>
            <a:ext cx="8074660" cy="2950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0066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nsideration" TargetMode="External"/><Relationship Id="rId2" Type="http://schemas.openxmlformats.org/officeDocument/2006/relationships/hyperlink" Target="http://en.wikipedia.org/wiki/Latin" TargetMode="Externa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swers.com/topic/void" TargetMode="Externa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nsideration" TargetMode="External"/><Relationship Id="rId2" Type="http://schemas.openxmlformats.org/officeDocument/2006/relationships/hyperlink" Target="http://en.wikipedia.org/wiki/Latin" TargetMode="Externa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swers.com/topic/void" TargetMode="Externa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usinessdictionary.com/definition/person.html" TargetMode="External"/><Relationship Id="rId13" Type="http://schemas.openxmlformats.org/officeDocument/2006/relationships/hyperlink" Target="http://www.businessdictionary.com/definition/party.html" TargetMode="External"/><Relationship Id="rId18" Type="http://schemas.openxmlformats.org/officeDocument/2006/relationships/hyperlink" Target="http://www.businessdictionary.com/definition/interest.html" TargetMode="External"/><Relationship Id="rId26" Type="http://schemas.openxmlformats.org/officeDocument/2006/relationships/hyperlink" Target="http://www.businessdictionary.com/definition/natural-law.html" TargetMode="External"/><Relationship Id="rId3" Type="http://schemas.openxmlformats.org/officeDocument/2006/relationships/hyperlink" Target="http://www.businessdictionary.com/definition/doctrine.html" TargetMode="External"/><Relationship Id="rId21" Type="http://schemas.openxmlformats.org/officeDocument/2006/relationships/hyperlink" Target="http://www.businessdictionary.com/definition/principles.html" TargetMode="External"/><Relationship Id="rId7" Type="http://schemas.openxmlformats.org/officeDocument/2006/relationships/hyperlink" Target="http://www.businessdictionary.com/definition/rule.html" TargetMode="External"/><Relationship Id="rId12" Type="http://schemas.openxmlformats.org/officeDocument/2006/relationships/hyperlink" Target="http://www.businessdictionary.com/definition/rebuttal.html" TargetMode="External"/><Relationship Id="rId17" Type="http://schemas.openxmlformats.org/officeDocument/2006/relationships/hyperlink" Target="http://www.businessdictionary.com/definition/consideration.html" TargetMode="External"/><Relationship Id="rId25" Type="http://schemas.openxmlformats.org/officeDocument/2006/relationships/hyperlink" Target="http://www.businessdictionary.com/definition/contravention.html" TargetMode="External"/><Relationship Id="rId2" Type="http://schemas.openxmlformats.org/officeDocument/2006/relationships/hyperlink" Target="http://www.businessdictionary.com/definition/legal-system.html" TargetMode="External"/><Relationship Id="rId16" Type="http://schemas.openxmlformats.org/officeDocument/2006/relationships/hyperlink" Target="http://www.businessdictionary.com/definition/valid.html" TargetMode="External"/><Relationship Id="rId20" Type="http://schemas.openxmlformats.org/officeDocument/2006/relationships/hyperlink" Target="http://www.businessdictionary.com/definition/maker.html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businessdictionary.com/definition/power.html" TargetMode="External"/><Relationship Id="rId11" Type="http://schemas.openxmlformats.org/officeDocument/2006/relationships/hyperlink" Target="http://www.businessdictionary.com/definition/chance.html" TargetMode="External"/><Relationship Id="rId24" Type="http://schemas.openxmlformats.org/officeDocument/2006/relationships/hyperlink" Target="http://www.businessdictionary.com/definition/ultra-vires.html" TargetMode="External"/><Relationship Id="rId5" Type="http://schemas.openxmlformats.org/officeDocument/2006/relationships/hyperlink" Target="http://www.businessdictionary.com/definition/exercise.html" TargetMode="External"/><Relationship Id="rId15" Type="http://schemas.openxmlformats.org/officeDocument/2006/relationships/hyperlink" Target="http://www.businessdictionary.com/definition/judge.html" TargetMode="External"/><Relationship Id="rId23" Type="http://schemas.openxmlformats.org/officeDocument/2006/relationships/hyperlink" Target="http://www.businessdictionary.com/definition/judgment.html" TargetMode="External"/><Relationship Id="rId10" Type="http://schemas.openxmlformats.org/officeDocument/2006/relationships/hyperlink" Target="http://www.businessdictionary.com/definition/shall.html" TargetMode="External"/><Relationship Id="rId19" Type="http://schemas.openxmlformats.org/officeDocument/2006/relationships/hyperlink" Target="http://www.businessdictionary.com/definition/bias.html" TargetMode="External"/><Relationship Id="rId4" Type="http://schemas.openxmlformats.org/officeDocument/2006/relationships/hyperlink" Target="http://www.businessdictionary.com/definition/arbitrary.html" TargetMode="External"/><Relationship Id="rId9" Type="http://schemas.openxmlformats.org/officeDocument/2006/relationships/hyperlink" Target="http://www.businessdictionary.com/definition/decision.html" TargetMode="External"/><Relationship Id="rId14" Type="http://schemas.openxmlformats.org/officeDocument/2006/relationships/hyperlink" Target="http://www.businessdictionary.com/definition/argument.html" TargetMode="External"/><Relationship Id="rId22" Type="http://schemas.openxmlformats.org/officeDocument/2006/relationships/hyperlink" Target="http://www.businessdictionary.com/definition/agency.html" TargetMode="External"/><Relationship Id="rId27" Type="http://schemas.openxmlformats.org/officeDocument/2006/relationships/hyperlink" Target="http://www.businessdictionary.com/definition/natural-rights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2309" y="664209"/>
            <a:ext cx="385127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04" dirty="0">
                <a:latin typeface="Times New Roman"/>
                <a:cs typeface="Times New Roman"/>
              </a:rPr>
              <a:t>ADJUDICATION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2035810" y="224790"/>
            <a:ext cx="50755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Three-Tier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System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306070" y="834390"/>
            <a:ext cx="7616190" cy="418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7575" algn="ctr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0066"/>
                </a:solidFill>
                <a:latin typeface="Arial"/>
                <a:cs typeface="Arial"/>
              </a:rPr>
              <a:t>Adjudication</a:t>
            </a:r>
            <a:endParaRPr sz="4000">
              <a:latin typeface="Arial"/>
              <a:cs typeface="Arial"/>
            </a:endParaRPr>
          </a:p>
          <a:p>
            <a:pPr marL="355600" marR="254635" indent="-342900">
              <a:lnSpc>
                <a:spcPct val="100000"/>
              </a:lnSpc>
              <a:spcBef>
                <a:spcPts val="33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Labour</a:t>
            </a:r>
            <a:r>
              <a:rPr sz="3200" i="1" spc="-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Courts</a:t>
            </a:r>
            <a:r>
              <a:rPr sz="3200" i="1" spc="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adjudicate upon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listed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 II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Act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66"/>
              </a:buClr>
              <a:buFont typeface="Arial MT"/>
              <a:buChar char="•"/>
            </a:pPr>
            <a:endParaRPr sz="47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Industrial Tribunals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adjudicate upon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listed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 II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III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2035810" y="224790"/>
            <a:ext cx="50755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Three-Tier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System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382270" y="834390"/>
            <a:ext cx="7977505" cy="3796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3860" algn="ctr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0066"/>
                </a:solidFill>
                <a:latin typeface="Arial"/>
                <a:cs typeface="Arial"/>
              </a:rPr>
              <a:t>Adjudication</a:t>
            </a:r>
            <a:endParaRPr sz="4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95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National</a:t>
            </a:r>
            <a:r>
              <a:rPr sz="3200" i="1" spc="-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Tribunals</a:t>
            </a:r>
            <a:r>
              <a:rPr sz="3200" i="1" spc="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upon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which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are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national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importance,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when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such a nature as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affect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establishments situated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more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 one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state.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868680"/>
            <a:chOff x="457200" y="0"/>
            <a:chExt cx="8229600" cy="86868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868680"/>
            </a:xfrm>
            <a:custGeom>
              <a:avLst/>
              <a:gdLst/>
              <a:ahLst/>
              <a:cxnLst/>
              <a:rect l="l" t="t" r="r" b="b"/>
              <a:pathLst>
                <a:path w="8229600" h="8686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8229600" y="868680"/>
                  </a:lnTo>
                  <a:lnTo>
                    <a:pt x="8229600" y="8648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861060"/>
            </a:xfrm>
            <a:custGeom>
              <a:avLst/>
              <a:gdLst/>
              <a:ahLst/>
              <a:cxnLst/>
              <a:rect l="l" t="t" r="r" b="b"/>
              <a:pathLst>
                <a:path w="8221980" h="86106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857250"/>
                  </a:lnTo>
                  <a:lnTo>
                    <a:pt x="2540" y="85725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8221980" y="861060"/>
                  </a:lnTo>
                  <a:lnTo>
                    <a:pt x="8221980" y="85725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854710"/>
            </a:xfrm>
            <a:custGeom>
              <a:avLst/>
              <a:gdLst/>
              <a:ahLst/>
              <a:cxnLst/>
              <a:rect l="l" t="t" r="r" b="b"/>
              <a:pathLst>
                <a:path w="8215630" h="8547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850900"/>
                  </a:lnTo>
                  <a:lnTo>
                    <a:pt x="3810" y="8509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0900"/>
                  </a:lnTo>
                  <a:lnTo>
                    <a:pt x="0" y="854710"/>
                  </a:lnTo>
                  <a:lnTo>
                    <a:pt x="8215630" y="854710"/>
                  </a:lnTo>
                  <a:lnTo>
                    <a:pt x="8215630" y="8509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847090"/>
            </a:xfrm>
            <a:custGeom>
              <a:avLst/>
              <a:gdLst/>
              <a:ahLst/>
              <a:cxnLst/>
              <a:rect l="l" t="t" r="r" b="b"/>
              <a:pathLst>
                <a:path w="8208009" h="8470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844550"/>
                  </a:lnTo>
                  <a:lnTo>
                    <a:pt x="3810" y="84455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4550"/>
                  </a:lnTo>
                  <a:lnTo>
                    <a:pt x="0" y="847090"/>
                  </a:lnTo>
                  <a:lnTo>
                    <a:pt x="8208010" y="847090"/>
                  </a:lnTo>
                  <a:lnTo>
                    <a:pt x="8208010" y="84455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840740"/>
            </a:xfrm>
            <a:custGeom>
              <a:avLst/>
              <a:gdLst/>
              <a:ahLst/>
              <a:cxnLst/>
              <a:rect l="l" t="t" r="r" b="b"/>
              <a:pathLst>
                <a:path w="8201659" h="8407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8201660" y="840740"/>
                  </a:lnTo>
                  <a:lnTo>
                    <a:pt x="8201660" y="8369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833119"/>
            </a:xfrm>
            <a:custGeom>
              <a:avLst/>
              <a:gdLst/>
              <a:ahLst/>
              <a:cxnLst/>
              <a:rect l="l" t="t" r="r" b="b"/>
              <a:pathLst>
                <a:path w="8194040" h="833119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8194040" y="833120"/>
                  </a:lnTo>
                  <a:lnTo>
                    <a:pt x="8194040" y="8293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825500"/>
            </a:xfrm>
            <a:custGeom>
              <a:avLst/>
              <a:gdLst/>
              <a:ahLst/>
              <a:cxnLst/>
              <a:rect l="l" t="t" r="r" b="b"/>
              <a:pathLst>
                <a:path w="8186420" h="825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8186420" y="825500"/>
                  </a:lnTo>
                  <a:lnTo>
                    <a:pt x="8186420" y="8216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817880"/>
            </a:xfrm>
            <a:custGeom>
              <a:avLst/>
              <a:gdLst/>
              <a:ahLst/>
              <a:cxnLst/>
              <a:rect l="l" t="t" r="r" b="b"/>
              <a:pathLst>
                <a:path w="8178800" h="8178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814070"/>
                  </a:lnTo>
                  <a:lnTo>
                    <a:pt x="2540" y="8140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8178800" y="817880"/>
                  </a:lnTo>
                  <a:lnTo>
                    <a:pt x="8178800" y="8140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811530"/>
            </a:xfrm>
            <a:custGeom>
              <a:avLst/>
              <a:gdLst/>
              <a:ahLst/>
              <a:cxnLst/>
              <a:rect l="l" t="t" r="r" b="b"/>
              <a:pathLst>
                <a:path w="8172450" h="8115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807720"/>
                  </a:lnTo>
                  <a:lnTo>
                    <a:pt x="3810" y="8077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7720"/>
                  </a:lnTo>
                  <a:lnTo>
                    <a:pt x="0" y="811530"/>
                  </a:lnTo>
                  <a:lnTo>
                    <a:pt x="8172450" y="811530"/>
                  </a:lnTo>
                  <a:lnTo>
                    <a:pt x="8172450" y="8077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803910"/>
            </a:xfrm>
            <a:custGeom>
              <a:avLst/>
              <a:gdLst/>
              <a:ahLst/>
              <a:cxnLst/>
              <a:rect l="l" t="t" r="r" b="b"/>
              <a:pathLst>
                <a:path w="8164830" h="8039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801370"/>
                  </a:lnTo>
                  <a:lnTo>
                    <a:pt x="3810" y="80137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1370"/>
                  </a:lnTo>
                  <a:lnTo>
                    <a:pt x="0" y="803910"/>
                  </a:lnTo>
                  <a:lnTo>
                    <a:pt x="8164830" y="803910"/>
                  </a:lnTo>
                  <a:lnTo>
                    <a:pt x="8164830" y="80137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797560"/>
            </a:xfrm>
            <a:custGeom>
              <a:avLst/>
              <a:gdLst/>
              <a:ahLst/>
              <a:cxnLst/>
              <a:rect l="l" t="t" r="r" b="b"/>
              <a:pathLst>
                <a:path w="8158480" h="7975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8158480" y="797560"/>
                  </a:lnTo>
                  <a:lnTo>
                    <a:pt x="8158480" y="7937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789940"/>
            </a:xfrm>
            <a:custGeom>
              <a:avLst/>
              <a:gdLst/>
              <a:ahLst/>
              <a:cxnLst/>
              <a:rect l="l" t="t" r="r" b="b"/>
              <a:pathLst>
                <a:path w="8150859" h="7899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8150860" y="789940"/>
                  </a:lnTo>
                  <a:lnTo>
                    <a:pt x="8150860" y="7861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782320"/>
            </a:xfrm>
            <a:custGeom>
              <a:avLst/>
              <a:gdLst/>
              <a:ahLst/>
              <a:cxnLst/>
              <a:rect l="l" t="t" r="r" b="b"/>
              <a:pathLst>
                <a:path w="8143240" h="782319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8143240" y="782320"/>
                  </a:lnTo>
                  <a:lnTo>
                    <a:pt x="8143240" y="7785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774700"/>
            </a:xfrm>
            <a:custGeom>
              <a:avLst/>
              <a:gdLst/>
              <a:ahLst/>
              <a:cxnLst/>
              <a:rect l="l" t="t" r="r" b="b"/>
              <a:pathLst>
                <a:path w="8135620" h="7747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770890"/>
                  </a:lnTo>
                  <a:lnTo>
                    <a:pt x="2540" y="7708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8135620" y="774700"/>
                  </a:lnTo>
                  <a:lnTo>
                    <a:pt x="8135620" y="7708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768350"/>
            </a:xfrm>
            <a:custGeom>
              <a:avLst/>
              <a:gdLst/>
              <a:ahLst/>
              <a:cxnLst/>
              <a:rect l="l" t="t" r="r" b="b"/>
              <a:pathLst>
                <a:path w="8129270" h="7683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764540"/>
                  </a:lnTo>
                  <a:lnTo>
                    <a:pt x="3810" y="7645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4540"/>
                  </a:lnTo>
                  <a:lnTo>
                    <a:pt x="0" y="768350"/>
                  </a:lnTo>
                  <a:lnTo>
                    <a:pt x="8129270" y="768350"/>
                  </a:lnTo>
                  <a:lnTo>
                    <a:pt x="8129270" y="7645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760730"/>
            </a:xfrm>
            <a:custGeom>
              <a:avLst/>
              <a:gdLst/>
              <a:ahLst/>
              <a:cxnLst/>
              <a:rect l="l" t="t" r="r" b="b"/>
              <a:pathLst>
                <a:path w="8121650" h="760730">
                  <a:moveTo>
                    <a:pt x="8121650" y="0"/>
                  </a:moveTo>
                  <a:lnTo>
                    <a:pt x="8117840" y="0"/>
                  </a:lnTo>
                  <a:lnTo>
                    <a:pt x="8117840" y="3810"/>
                  </a:lnTo>
                  <a:lnTo>
                    <a:pt x="8117840" y="756920"/>
                  </a:lnTo>
                  <a:lnTo>
                    <a:pt x="3810" y="756920"/>
                  </a:lnTo>
                  <a:lnTo>
                    <a:pt x="3810" y="3810"/>
                  </a:lnTo>
                  <a:lnTo>
                    <a:pt x="8117840" y="3810"/>
                  </a:lnTo>
                  <a:lnTo>
                    <a:pt x="81178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6920"/>
                  </a:lnTo>
                  <a:lnTo>
                    <a:pt x="0" y="760730"/>
                  </a:lnTo>
                  <a:lnTo>
                    <a:pt x="8121650" y="760730"/>
                  </a:lnTo>
                  <a:lnTo>
                    <a:pt x="8121650" y="75692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4030" cy="753110"/>
            </a:xfrm>
            <a:custGeom>
              <a:avLst/>
              <a:gdLst/>
              <a:ahLst/>
              <a:cxnLst/>
              <a:rect l="l" t="t" r="r" b="b"/>
              <a:pathLst>
                <a:path w="8114030" h="753110">
                  <a:moveTo>
                    <a:pt x="811403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750570"/>
                  </a:lnTo>
                  <a:lnTo>
                    <a:pt x="3810" y="7505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0570"/>
                  </a:lnTo>
                  <a:lnTo>
                    <a:pt x="0" y="753110"/>
                  </a:lnTo>
                  <a:lnTo>
                    <a:pt x="8114030" y="753110"/>
                  </a:lnTo>
                  <a:lnTo>
                    <a:pt x="8114030" y="750570"/>
                  </a:lnTo>
                  <a:lnTo>
                    <a:pt x="8114030" y="3810"/>
                  </a:lnTo>
                  <a:lnTo>
                    <a:pt x="811403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746760"/>
            </a:xfrm>
            <a:custGeom>
              <a:avLst/>
              <a:gdLst/>
              <a:ahLst/>
              <a:cxnLst/>
              <a:rect l="l" t="t" r="r" b="b"/>
              <a:pathLst>
                <a:path w="8107680" h="7467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8107680" y="746760"/>
                  </a:lnTo>
                  <a:lnTo>
                    <a:pt x="8107680" y="7429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739140"/>
            </a:xfrm>
            <a:custGeom>
              <a:avLst/>
              <a:gdLst/>
              <a:ahLst/>
              <a:cxnLst/>
              <a:rect l="l" t="t" r="r" b="b"/>
              <a:pathLst>
                <a:path w="8100059" h="7391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8100060" y="739140"/>
                  </a:lnTo>
                  <a:lnTo>
                    <a:pt x="8100060" y="7353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731520"/>
            </a:xfrm>
            <a:custGeom>
              <a:avLst/>
              <a:gdLst/>
              <a:ahLst/>
              <a:cxnLst/>
              <a:rect l="l" t="t" r="r" b="b"/>
              <a:pathLst>
                <a:path w="8092440" h="7315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8092440" y="731520"/>
                  </a:lnTo>
                  <a:lnTo>
                    <a:pt x="8092440" y="7277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9590" y="72389"/>
              <a:ext cx="8084820" cy="723900"/>
            </a:xfrm>
            <a:custGeom>
              <a:avLst/>
              <a:gdLst/>
              <a:ahLst/>
              <a:cxnLst/>
              <a:rect l="l" t="t" r="r" b="b"/>
              <a:pathLst>
                <a:path w="8084820" h="723900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8084820" y="723900"/>
                  </a:lnTo>
                  <a:lnTo>
                    <a:pt x="8084820" y="72009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3400" y="76199"/>
              <a:ext cx="8077200" cy="716280"/>
            </a:xfrm>
            <a:custGeom>
              <a:avLst/>
              <a:gdLst/>
              <a:ahLst/>
              <a:cxnLst/>
              <a:rect l="l" t="t" r="r" b="b"/>
              <a:pathLst>
                <a:path w="8077200" h="71628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712470"/>
                  </a:lnTo>
                  <a:lnTo>
                    <a:pt x="2540" y="71247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8077200" y="716280"/>
                  </a:lnTo>
                  <a:lnTo>
                    <a:pt x="8077200" y="71247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0850" cy="709930"/>
            </a:xfrm>
            <a:custGeom>
              <a:avLst/>
              <a:gdLst/>
              <a:ahLst/>
              <a:cxnLst/>
              <a:rect l="l" t="t" r="r" b="b"/>
              <a:pathLst>
                <a:path w="8070850" h="709930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707390"/>
                  </a:lnTo>
                  <a:lnTo>
                    <a:pt x="3810" y="7073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7390"/>
                  </a:lnTo>
                  <a:lnTo>
                    <a:pt x="0" y="709930"/>
                  </a:lnTo>
                  <a:lnTo>
                    <a:pt x="8070850" y="709930"/>
                  </a:lnTo>
                  <a:lnTo>
                    <a:pt x="8070850" y="70739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703580"/>
            </a:xfrm>
            <a:custGeom>
              <a:avLst/>
              <a:gdLst/>
              <a:ahLst/>
              <a:cxnLst/>
              <a:rect l="l" t="t" r="r" b="b"/>
              <a:pathLst>
                <a:path w="8064500" h="7035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8064500" y="703580"/>
                  </a:lnTo>
                  <a:lnTo>
                    <a:pt x="8064500" y="6997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695960"/>
            </a:xfrm>
            <a:custGeom>
              <a:avLst/>
              <a:gdLst/>
              <a:ahLst/>
              <a:cxnLst/>
              <a:rect l="l" t="t" r="r" b="b"/>
              <a:pathLst>
                <a:path w="8056880" h="6959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8056880" y="695960"/>
                  </a:lnTo>
                  <a:lnTo>
                    <a:pt x="8056880" y="6921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688340"/>
            </a:xfrm>
            <a:custGeom>
              <a:avLst/>
              <a:gdLst/>
              <a:ahLst/>
              <a:cxnLst/>
              <a:rect l="l" t="t" r="r" b="b"/>
              <a:pathLst>
                <a:path w="8049259" h="6883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8049260" y="688340"/>
                  </a:lnTo>
                  <a:lnTo>
                    <a:pt x="8049260" y="6845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1180" y="93979"/>
              <a:ext cx="8041640" cy="680720"/>
            </a:xfrm>
            <a:custGeom>
              <a:avLst/>
              <a:gdLst/>
              <a:ahLst/>
              <a:cxnLst/>
              <a:rect l="l" t="t" r="r" b="b"/>
              <a:pathLst>
                <a:path w="8041640" h="68072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8041640" y="680720"/>
                  </a:lnTo>
                  <a:lnTo>
                    <a:pt x="8041640" y="67691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4990" y="97789"/>
              <a:ext cx="8034020" cy="673100"/>
            </a:xfrm>
            <a:custGeom>
              <a:avLst/>
              <a:gdLst/>
              <a:ahLst/>
              <a:cxnLst/>
              <a:rect l="l" t="t" r="r" b="b"/>
              <a:pathLst>
                <a:path w="8034020" h="673100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669290"/>
                  </a:lnTo>
                  <a:lnTo>
                    <a:pt x="2540" y="66929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8034020" y="673100"/>
                  </a:lnTo>
                  <a:lnTo>
                    <a:pt x="8034020" y="66929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7670" cy="666750"/>
            </a:xfrm>
            <a:custGeom>
              <a:avLst/>
              <a:gdLst/>
              <a:ahLst/>
              <a:cxnLst/>
              <a:rect l="l" t="t" r="r" b="b"/>
              <a:pathLst>
                <a:path w="8027670" h="66675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664210"/>
                  </a:lnTo>
                  <a:lnTo>
                    <a:pt x="3810" y="6642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4210"/>
                  </a:lnTo>
                  <a:lnTo>
                    <a:pt x="0" y="666750"/>
                  </a:lnTo>
                  <a:lnTo>
                    <a:pt x="8027670" y="666750"/>
                  </a:lnTo>
                  <a:lnTo>
                    <a:pt x="8027670" y="66421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660400"/>
            </a:xfrm>
            <a:custGeom>
              <a:avLst/>
              <a:gdLst/>
              <a:ahLst/>
              <a:cxnLst/>
              <a:rect l="l" t="t" r="r" b="b"/>
              <a:pathLst>
                <a:path w="8021320" h="6604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656590"/>
                  </a:lnTo>
                  <a:lnTo>
                    <a:pt x="3810" y="6565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6590"/>
                  </a:lnTo>
                  <a:lnTo>
                    <a:pt x="0" y="660400"/>
                  </a:lnTo>
                  <a:lnTo>
                    <a:pt x="8021320" y="660400"/>
                  </a:lnTo>
                  <a:lnTo>
                    <a:pt x="8021320" y="6565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652780"/>
            </a:xfrm>
            <a:custGeom>
              <a:avLst/>
              <a:gdLst/>
              <a:ahLst/>
              <a:cxnLst/>
              <a:rect l="l" t="t" r="r" b="b"/>
              <a:pathLst>
                <a:path w="8013700" h="6527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648970"/>
                  </a:lnTo>
                  <a:lnTo>
                    <a:pt x="3810" y="6489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8970"/>
                  </a:lnTo>
                  <a:lnTo>
                    <a:pt x="0" y="652780"/>
                  </a:lnTo>
                  <a:lnTo>
                    <a:pt x="8013700" y="652780"/>
                  </a:lnTo>
                  <a:lnTo>
                    <a:pt x="8013700" y="6489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645160"/>
            </a:xfrm>
            <a:custGeom>
              <a:avLst/>
              <a:gdLst/>
              <a:ahLst/>
              <a:cxnLst/>
              <a:rect l="l" t="t" r="r" b="b"/>
              <a:pathLst>
                <a:path w="8006080" h="6451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8006080" y="645160"/>
                  </a:lnTo>
                  <a:lnTo>
                    <a:pt x="8006080" y="6413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2770" y="115569"/>
              <a:ext cx="7998459" cy="637540"/>
            </a:xfrm>
            <a:custGeom>
              <a:avLst/>
              <a:gdLst/>
              <a:ahLst/>
              <a:cxnLst/>
              <a:rect l="l" t="t" r="r" b="b"/>
              <a:pathLst>
                <a:path w="7998459" h="63754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998460" y="637540"/>
                  </a:lnTo>
                  <a:lnTo>
                    <a:pt x="7998460" y="63373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6580" y="119379"/>
              <a:ext cx="7990840" cy="629920"/>
            </a:xfrm>
            <a:custGeom>
              <a:avLst/>
              <a:gdLst/>
              <a:ahLst/>
              <a:cxnLst/>
              <a:rect l="l" t="t" r="r" b="b"/>
              <a:pathLst>
                <a:path w="7990840" h="62992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990840" y="629920"/>
                  </a:lnTo>
                  <a:lnTo>
                    <a:pt x="7990840" y="62611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0390" y="123189"/>
              <a:ext cx="7983220" cy="622300"/>
            </a:xfrm>
            <a:custGeom>
              <a:avLst/>
              <a:gdLst/>
              <a:ahLst/>
              <a:cxnLst/>
              <a:rect l="l" t="t" r="r" b="b"/>
              <a:pathLst>
                <a:path w="7983220" h="622300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618490"/>
                  </a:lnTo>
                  <a:lnTo>
                    <a:pt x="2540" y="61849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983220" y="622300"/>
                  </a:lnTo>
                  <a:lnTo>
                    <a:pt x="7983220" y="61849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6870" cy="615950"/>
            </a:xfrm>
            <a:custGeom>
              <a:avLst/>
              <a:gdLst/>
              <a:ahLst/>
              <a:cxnLst/>
              <a:rect l="l" t="t" r="r" b="b"/>
              <a:pathLst>
                <a:path w="7976870" h="61595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612140"/>
                  </a:lnTo>
                  <a:lnTo>
                    <a:pt x="3810" y="61214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2140"/>
                  </a:lnTo>
                  <a:lnTo>
                    <a:pt x="0" y="615950"/>
                  </a:lnTo>
                  <a:lnTo>
                    <a:pt x="7976870" y="615950"/>
                  </a:lnTo>
                  <a:lnTo>
                    <a:pt x="7976870" y="61214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69250" cy="608330"/>
            </a:xfrm>
            <a:custGeom>
              <a:avLst/>
              <a:gdLst/>
              <a:ahLst/>
              <a:cxnLst/>
              <a:rect l="l" t="t" r="r" b="b"/>
              <a:pathLst>
                <a:path w="7969250" h="608330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605790"/>
                  </a:lnTo>
                  <a:lnTo>
                    <a:pt x="3810" y="6057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5790"/>
                  </a:lnTo>
                  <a:lnTo>
                    <a:pt x="0" y="608330"/>
                  </a:lnTo>
                  <a:lnTo>
                    <a:pt x="7969250" y="608330"/>
                  </a:lnTo>
                  <a:lnTo>
                    <a:pt x="7969250" y="60579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601980"/>
            </a:xfrm>
            <a:custGeom>
              <a:avLst/>
              <a:gdLst/>
              <a:ahLst/>
              <a:cxnLst/>
              <a:rect l="l" t="t" r="r" b="b"/>
              <a:pathLst>
                <a:path w="7962900" h="6019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962900" y="601980"/>
                  </a:lnTo>
                  <a:lnTo>
                    <a:pt x="7962900" y="5981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4360" y="137159"/>
              <a:ext cx="7955280" cy="594360"/>
            </a:xfrm>
            <a:custGeom>
              <a:avLst/>
              <a:gdLst/>
              <a:ahLst/>
              <a:cxnLst/>
              <a:rect l="l" t="t" r="r" b="b"/>
              <a:pathLst>
                <a:path w="7955280" h="5943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955280" y="594360"/>
                  </a:lnTo>
                  <a:lnTo>
                    <a:pt x="7955280" y="5905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8170" y="140969"/>
              <a:ext cx="7947659" cy="586740"/>
            </a:xfrm>
            <a:custGeom>
              <a:avLst/>
              <a:gdLst/>
              <a:ahLst/>
              <a:cxnLst/>
              <a:rect l="l" t="t" r="r" b="b"/>
              <a:pathLst>
                <a:path w="7947659" h="5867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947660" y="586740"/>
                  </a:lnTo>
                  <a:lnTo>
                    <a:pt x="7947660" y="58293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1980" y="144779"/>
              <a:ext cx="7940040" cy="579120"/>
            </a:xfrm>
            <a:custGeom>
              <a:avLst/>
              <a:gdLst/>
              <a:ahLst/>
              <a:cxnLst/>
              <a:rect l="l" t="t" r="r" b="b"/>
              <a:pathLst>
                <a:path w="7940040" h="57912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940040" y="579120"/>
                  </a:lnTo>
                  <a:lnTo>
                    <a:pt x="7940040" y="57531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5790" y="148589"/>
              <a:ext cx="7932420" cy="571500"/>
            </a:xfrm>
            <a:custGeom>
              <a:avLst/>
              <a:gdLst/>
              <a:ahLst/>
              <a:cxnLst/>
              <a:rect l="l" t="t" r="r" b="b"/>
              <a:pathLst>
                <a:path w="7932420" h="571500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567690"/>
                  </a:lnTo>
                  <a:lnTo>
                    <a:pt x="2540" y="56769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932420" y="571500"/>
                  </a:lnTo>
                  <a:lnTo>
                    <a:pt x="7932420" y="56769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6070" cy="565150"/>
            </a:xfrm>
            <a:custGeom>
              <a:avLst/>
              <a:gdLst/>
              <a:ahLst/>
              <a:cxnLst/>
              <a:rect l="l" t="t" r="r" b="b"/>
              <a:pathLst>
                <a:path w="7926070" h="56515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562610"/>
                  </a:lnTo>
                  <a:lnTo>
                    <a:pt x="3810" y="5626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2610"/>
                  </a:lnTo>
                  <a:lnTo>
                    <a:pt x="0" y="565150"/>
                  </a:lnTo>
                  <a:lnTo>
                    <a:pt x="7926070" y="565150"/>
                  </a:lnTo>
                  <a:lnTo>
                    <a:pt x="7926070" y="56261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558800"/>
            </a:xfrm>
            <a:custGeom>
              <a:avLst/>
              <a:gdLst/>
              <a:ahLst/>
              <a:cxnLst/>
              <a:rect l="l" t="t" r="r" b="b"/>
              <a:pathLst>
                <a:path w="7919720" h="5588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919720" y="558800"/>
                  </a:lnTo>
                  <a:lnTo>
                    <a:pt x="7919720" y="5549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5950" y="158749"/>
              <a:ext cx="7912100" cy="551180"/>
            </a:xfrm>
            <a:custGeom>
              <a:avLst/>
              <a:gdLst/>
              <a:ahLst/>
              <a:cxnLst/>
              <a:rect l="l" t="t" r="r" b="b"/>
              <a:pathLst>
                <a:path w="7912100" h="5511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912100" y="551180"/>
                  </a:lnTo>
                  <a:lnTo>
                    <a:pt x="7912100" y="5473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9760" y="162559"/>
              <a:ext cx="7904480" cy="543560"/>
            </a:xfrm>
            <a:custGeom>
              <a:avLst/>
              <a:gdLst/>
              <a:ahLst/>
              <a:cxnLst/>
              <a:rect l="l" t="t" r="r" b="b"/>
              <a:pathLst>
                <a:path w="7904480" h="5435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904480" y="543560"/>
                  </a:lnTo>
                  <a:lnTo>
                    <a:pt x="7904480" y="53975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3570" y="166369"/>
              <a:ext cx="7896859" cy="535940"/>
            </a:xfrm>
            <a:custGeom>
              <a:avLst/>
              <a:gdLst/>
              <a:ahLst/>
              <a:cxnLst/>
              <a:rect l="l" t="t" r="r" b="b"/>
              <a:pathLst>
                <a:path w="7896859" h="53594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896860" y="535940"/>
                  </a:lnTo>
                  <a:lnTo>
                    <a:pt x="7896860" y="53213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7380" y="170179"/>
              <a:ext cx="7889240" cy="528320"/>
            </a:xfrm>
            <a:custGeom>
              <a:avLst/>
              <a:gdLst/>
              <a:ahLst/>
              <a:cxnLst/>
              <a:rect l="l" t="t" r="r" b="b"/>
              <a:pathLst>
                <a:path w="7889240" h="528320">
                  <a:moveTo>
                    <a:pt x="7889240" y="0"/>
                  </a:moveTo>
                  <a:lnTo>
                    <a:pt x="7885430" y="0"/>
                  </a:lnTo>
                  <a:lnTo>
                    <a:pt x="7885430" y="3810"/>
                  </a:lnTo>
                  <a:lnTo>
                    <a:pt x="788543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885430" y="381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889240" y="528320"/>
                  </a:lnTo>
                  <a:lnTo>
                    <a:pt x="7889240" y="524510"/>
                  </a:lnTo>
                  <a:lnTo>
                    <a:pt x="7889240" y="381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1190" y="173989"/>
              <a:ext cx="7881620" cy="520700"/>
            </a:xfrm>
            <a:custGeom>
              <a:avLst/>
              <a:gdLst/>
              <a:ahLst/>
              <a:cxnLst/>
              <a:rect l="l" t="t" r="r" b="b"/>
              <a:pathLst>
                <a:path w="7881620" h="520700">
                  <a:moveTo>
                    <a:pt x="7881620" y="0"/>
                  </a:moveTo>
                  <a:lnTo>
                    <a:pt x="7877810" y="0"/>
                  </a:lnTo>
                  <a:lnTo>
                    <a:pt x="7877810" y="2540"/>
                  </a:lnTo>
                  <a:lnTo>
                    <a:pt x="7877810" y="516890"/>
                  </a:lnTo>
                  <a:lnTo>
                    <a:pt x="2540" y="516890"/>
                  </a:lnTo>
                  <a:lnTo>
                    <a:pt x="2540" y="2540"/>
                  </a:lnTo>
                  <a:lnTo>
                    <a:pt x="7877810" y="2540"/>
                  </a:lnTo>
                  <a:lnTo>
                    <a:pt x="7877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881620" y="520700"/>
                  </a:lnTo>
                  <a:lnTo>
                    <a:pt x="7881620" y="516890"/>
                  </a:lnTo>
                  <a:lnTo>
                    <a:pt x="7881620" y="2540"/>
                  </a:lnTo>
                  <a:lnTo>
                    <a:pt x="78816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5270" cy="514350"/>
            </a:xfrm>
            <a:custGeom>
              <a:avLst/>
              <a:gdLst/>
              <a:ahLst/>
              <a:cxnLst/>
              <a:rect l="l" t="t" r="r" b="b"/>
              <a:pathLst>
                <a:path w="7875270" h="514350">
                  <a:moveTo>
                    <a:pt x="787527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510540"/>
                  </a:lnTo>
                  <a:lnTo>
                    <a:pt x="3810" y="51054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0540"/>
                  </a:lnTo>
                  <a:lnTo>
                    <a:pt x="0" y="514350"/>
                  </a:lnTo>
                  <a:lnTo>
                    <a:pt x="7875270" y="514350"/>
                  </a:lnTo>
                  <a:lnTo>
                    <a:pt x="7875270" y="510540"/>
                  </a:lnTo>
                  <a:lnTo>
                    <a:pt x="7875270" y="3810"/>
                  </a:lnTo>
                  <a:lnTo>
                    <a:pt x="787527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7540" y="180339"/>
              <a:ext cx="7867650" cy="506730"/>
            </a:xfrm>
            <a:custGeom>
              <a:avLst/>
              <a:gdLst/>
              <a:ahLst/>
              <a:cxnLst/>
              <a:rect l="l" t="t" r="r" b="b"/>
              <a:pathLst>
                <a:path w="7867650" h="506730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504190"/>
                  </a:lnTo>
                  <a:lnTo>
                    <a:pt x="3810" y="5041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4190"/>
                  </a:lnTo>
                  <a:lnTo>
                    <a:pt x="0" y="506730"/>
                  </a:lnTo>
                  <a:lnTo>
                    <a:pt x="7867650" y="506730"/>
                  </a:lnTo>
                  <a:lnTo>
                    <a:pt x="7867650" y="50419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1350" y="184149"/>
              <a:ext cx="7861300" cy="500380"/>
            </a:xfrm>
            <a:custGeom>
              <a:avLst/>
              <a:gdLst/>
              <a:ahLst/>
              <a:cxnLst/>
              <a:rect l="l" t="t" r="r" b="b"/>
              <a:pathLst>
                <a:path w="7861300" h="5003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861300" y="500380"/>
                  </a:lnTo>
                  <a:lnTo>
                    <a:pt x="7861300" y="4965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5160" y="187959"/>
              <a:ext cx="7853680" cy="492759"/>
            </a:xfrm>
            <a:custGeom>
              <a:avLst/>
              <a:gdLst/>
              <a:ahLst/>
              <a:cxnLst/>
              <a:rect l="l" t="t" r="r" b="b"/>
              <a:pathLst>
                <a:path w="7853680" h="492759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853680" y="492760"/>
                  </a:lnTo>
                  <a:lnTo>
                    <a:pt x="7853680" y="48895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8970" y="191769"/>
              <a:ext cx="7846059" cy="485140"/>
            </a:xfrm>
            <a:custGeom>
              <a:avLst/>
              <a:gdLst/>
              <a:ahLst/>
              <a:cxnLst/>
              <a:rect l="l" t="t" r="r" b="b"/>
              <a:pathLst>
                <a:path w="7846059" h="48514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846060" y="485140"/>
                  </a:lnTo>
                  <a:lnTo>
                    <a:pt x="7846060" y="48133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2780" y="195579"/>
              <a:ext cx="7838440" cy="477520"/>
            </a:xfrm>
            <a:custGeom>
              <a:avLst/>
              <a:gdLst/>
              <a:ahLst/>
              <a:cxnLst/>
              <a:rect l="l" t="t" r="r" b="b"/>
              <a:pathLst>
                <a:path w="7838440" h="47752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473710"/>
                  </a:lnTo>
                  <a:lnTo>
                    <a:pt x="2540" y="47371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838440" y="477520"/>
                  </a:lnTo>
                  <a:lnTo>
                    <a:pt x="7838440" y="47371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2090" cy="471170"/>
            </a:xfrm>
            <a:custGeom>
              <a:avLst/>
              <a:gdLst/>
              <a:ahLst/>
              <a:cxnLst/>
              <a:rect l="l" t="t" r="r" b="b"/>
              <a:pathLst>
                <a:path w="7832090" h="47117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467360"/>
                  </a:lnTo>
                  <a:lnTo>
                    <a:pt x="3810" y="46736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7360"/>
                  </a:lnTo>
                  <a:lnTo>
                    <a:pt x="0" y="471170"/>
                  </a:lnTo>
                  <a:lnTo>
                    <a:pt x="7832090" y="471170"/>
                  </a:lnTo>
                  <a:lnTo>
                    <a:pt x="7832090" y="46736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201929"/>
              <a:ext cx="7824470" cy="463550"/>
            </a:xfrm>
            <a:custGeom>
              <a:avLst/>
              <a:gdLst/>
              <a:ahLst/>
              <a:cxnLst/>
              <a:rect l="l" t="t" r="r" b="b"/>
              <a:pathLst>
                <a:path w="7824470" h="463550">
                  <a:moveTo>
                    <a:pt x="7824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61010"/>
                  </a:lnTo>
                  <a:lnTo>
                    <a:pt x="0" y="463550"/>
                  </a:lnTo>
                  <a:lnTo>
                    <a:pt x="7824470" y="463550"/>
                  </a:lnTo>
                  <a:lnTo>
                    <a:pt x="7824470" y="461010"/>
                  </a:lnTo>
                  <a:lnTo>
                    <a:pt x="7824470" y="3822"/>
                  </a:lnTo>
                  <a:lnTo>
                    <a:pt x="7821930" y="3822"/>
                  </a:lnTo>
                  <a:lnTo>
                    <a:pt x="7821930" y="461010"/>
                  </a:lnTo>
                  <a:lnTo>
                    <a:pt x="3810" y="461010"/>
                  </a:lnTo>
                  <a:lnTo>
                    <a:pt x="3810" y="381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205739"/>
              <a:ext cx="7818120" cy="457200"/>
            </a:xfrm>
            <a:custGeom>
              <a:avLst/>
              <a:gdLst/>
              <a:ahLst/>
              <a:cxnLst/>
              <a:rect l="l" t="t" r="r" b="b"/>
              <a:pathLst>
                <a:path w="7818120" h="4572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818120" y="457200"/>
                  </a:lnTo>
                  <a:lnTo>
                    <a:pt x="7818120" y="4533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6750" y="209549"/>
              <a:ext cx="7810500" cy="449580"/>
            </a:xfrm>
            <a:custGeom>
              <a:avLst/>
              <a:gdLst/>
              <a:ahLst/>
              <a:cxnLst/>
              <a:rect l="l" t="t" r="r" b="b"/>
              <a:pathLst>
                <a:path w="7810500" h="44958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810500" y="449580"/>
                  </a:lnTo>
                  <a:lnTo>
                    <a:pt x="7810500" y="44577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0560" y="213359"/>
              <a:ext cx="7802880" cy="441959"/>
            </a:xfrm>
            <a:custGeom>
              <a:avLst/>
              <a:gdLst/>
              <a:ahLst/>
              <a:cxnLst/>
              <a:rect l="l" t="t" r="r" b="b"/>
              <a:pathLst>
                <a:path w="7802880" h="441959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802880" y="441960"/>
                  </a:lnTo>
                  <a:lnTo>
                    <a:pt x="7802880" y="43815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4370" y="217169"/>
              <a:ext cx="7795259" cy="434340"/>
            </a:xfrm>
            <a:custGeom>
              <a:avLst/>
              <a:gdLst/>
              <a:ahLst/>
              <a:cxnLst/>
              <a:rect l="l" t="t" r="r" b="b"/>
              <a:pathLst>
                <a:path w="7795259" h="434340">
                  <a:moveTo>
                    <a:pt x="7795260" y="0"/>
                  </a:moveTo>
                  <a:lnTo>
                    <a:pt x="7791450" y="0"/>
                  </a:lnTo>
                  <a:lnTo>
                    <a:pt x="7791450" y="3810"/>
                  </a:lnTo>
                  <a:lnTo>
                    <a:pt x="779145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791450" y="381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795260" y="434340"/>
                  </a:lnTo>
                  <a:lnTo>
                    <a:pt x="7795260" y="430530"/>
                  </a:lnTo>
                  <a:lnTo>
                    <a:pt x="7795260" y="381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8180" y="220979"/>
              <a:ext cx="7787640" cy="426720"/>
            </a:xfrm>
            <a:custGeom>
              <a:avLst/>
              <a:gdLst/>
              <a:ahLst/>
              <a:cxnLst/>
              <a:rect l="l" t="t" r="r" b="b"/>
              <a:pathLst>
                <a:path w="7787640" h="426720">
                  <a:moveTo>
                    <a:pt x="778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787640" y="426720"/>
                  </a:lnTo>
                  <a:lnTo>
                    <a:pt x="7787640" y="422910"/>
                  </a:lnTo>
                  <a:lnTo>
                    <a:pt x="7787640" y="3822"/>
                  </a:lnTo>
                  <a:lnTo>
                    <a:pt x="7783830" y="3822"/>
                  </a:lnTo>
                  <a:lnTo>
                    <a:pt x="77838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787640" y="3810"/>
                  </a:lnTo>
                  <a:lnTo>
                    <a:pt x="77876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1990" y="224789"/>
              <a:ext cx="7780020" cy="419100"/>
            </a:xfrm>
            <a:custGeom>
              <a:avLst/>
              <a:gdLst/>
              <a:ahLst/>
              <a:cxnLst/>
              <a:rect l="l" t="t" r="r" b="b"/>
              <a:pathLst>
                <a:path w="7780020" h="419100">
                  <a:moveTo>
                    <a:pt x="7780020" y="0"/>
                  </a:moveTo>
                  <a:lnTo>
                    <a:pt x="7776210" y="0"/>
                  </a:lnTo>
                  <a:lnTo>
                    <a:pt x="7776210" y="2540"/>
                  </a:lnTo>
                  <a:lnTo>
                    <a:pt x="7776210" y="415290"/>
                  </a:lnTo>
                  <a:lnTo>
                    <a:pt x="2540" y="415290"/>
                  </a:lnTo>
                  <a:lnTo>
                    <a:pt x="2540" y="2540"/>
                  </a:lnTo>
                  <a:lnTo>
                    <a:pt x="7776210" y="2540"/>
                  </a:lnTo>
                  <a:lnTo>
                    <a:pt x="777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780020" y="419100"/>
                  </a:lnTo>
                  <a:lnTo>
                    <a:pt x="7780020" y="415290"/>
                  </a:lnTo>
                  <a:lnTo>
                    <a:pt x="7780020" y="2540"/>
                  </a:lnTo>
                  <a:lnTo>
                    <a:pt x="77800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227329"/>
              <a:ext cx="7773670" cy="412750"/>
            </a:xfrm>
            <a:custGeom>
              <a:avLst/>
              <a:gdLst/>
              <a:ahLst/>
              <a:cxnLst/>
              <a:rect l="l" t="t" r="r" b="b"/>
              <a:pathLst>
                <a:path w="7773670" h="412750">
                  <a:moveTo>
                    <a:pt x="77736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8940"/>
                  </a:lnTo>
                  <a:lnTo>
                    <a:pt x="0" y="412750"/>
                  </a:lnTo>
                  <a:lnTo>
                    <a:pt x="7773670" y="412750"/>
                  </a:lnTo>
                  <a:lnTo>
                    <a:pt x="7773670" y="408940"/>
                  </a:lnTo>
                  <a:lnTo>
                    <a:pt x="7773670" y="3822"/>
                  </a:lnTo>
                  <a:lnTo>
                    <a:pt x="7769860" y="3822"/>
                  </a:lnTo>
                  <a:lnTo>
                    <a:pt x="7769860" y="408940"/>
                  </a:lnTo>
                  <a:lnTo>
                    <a:pt x="3810" y="408940"/>
                  </a:lnTo>
                  <a:lnTo>
                    <a:pt x="3810" y="3810"/>
                  </a:lnTo>
                  <a:lnTo>
                    <a:pt x="7773670" y="3810"/>
                  </a:lnTo>
                  <a:lnTo>
                    <a:pt x="777367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8340" y="231139"/>
              <a:ext cx="7766050" cy="405130"/>
            </a:xfrm>
            <a:custGeom>
              <a:avLst/>
              <a:gdLst/>
              <a:ahLst/>
              <a:cxnLst/>
              <a:rect l="l" t="t" r="r" b="b"/>
              <a:pathLst>
                <a:path w="7766050" h="405130">
                  <a:moveTo>
                    <a:pt x="776605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402590"/>
                  </a:lnTo>
                  <a:lnTo>
                    <a:pt x="3810" y="40259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2590"/>
                  </a:lnTo>
                  <a:lnTo>
                    <a:pt x="0" y="405130"/>
                  </a:lnTo>
                  <a:lnTo>
                    <a:pt x="7766050" y="405130"/>
                  </a:lnTo>
                  <a:lnTo>
                    <a:pt x="7766050" y="402590"/>
                  </a:lnTo>
                  <a:lnTo>
                    <a:pt x="7766050" y="3810"/>
                  </a:lnTo>
                  <a:lnTo>
                    <a:pt x="77660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2150" y="234949"/>
              <a:ext cx="7759700" cy="398780"/>
            </a:xfrm>
            <a:custGeom>
              <a:avLst/>
              <a:gdLst/>
              <a:ahLst/>
              <a:cxnLst/>
              <a:rect l="l" t="t" r="r" b="b"/>
              <a:pathLst>
                <a:path w="7759700" h="39878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759700" y="398780"/>
                  </a:lnTo>
                  <a:lnTo>
                    <a:pt x="7759700" y="39497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5960" y="238759"/>
              <a:ext cx="7752080" cy="391160"/>
            </a:xfrm>
            <a:custGeom>
              <a:avLst/>
              <a:gdLst/>
              <a:ahLst/>
              <a:cxnLst/>
              <a:rect l="l" t="t" r="r" b="b"/>
              <a:pathLst>
                <a:path w="7752080" h="391159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752080" y="391160"/>
                  </a:lnTo>
                  <a:lnTo>
                    <a:pt x="7752080" y="38735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9770" y="242569"/>
              <a:ext cx="7744459" cy="383540"/>
            </a:xfrm>
            <a:custGeom>
              <a:avLst/>
              <a:gdLst/>
              <a:ahLst/>
              <a:cxnLst/>
              <a:rect l="l" t="t" r="r" b="b"/>
              <a:pathLst>
                <a:path w="7744459" h="38354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744460" y="383540"/>
                  </a:lnTo>
                  <a:lnTo>
                    <a:pt x="7744460" y="37973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3580" y="246379"/>
              <a:ext cx="7736840" cy="375920"/>
            </a:xfrm>
            <a:custGeom>
              <a:avLst/>
              <a:gdLst/>
              <a:ahLst/>
              <a:cxnLst/>
              <a:rect l="l" t="t" r="r" b="b"/>
              <a:pathLst>
                <a:path w="7736840" h="37592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372110"/>
                  </a:lnTo>
                  <a:lnTo>
                    <a:pt x="2540" y="37211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736840" y="375920"/>
                  </a:lnTo>
                  <a:lnTo>
                    <a:pt x="7736840" y="37211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0490" cy="369570"/>
            </a:xfrm>
            <a:custGeom>
              <a:avLst/>
              <a:gdLst/>
              <a:ahLst/>
              <a:cxnLst/>
              <a:rect l="l" t="t" r="r" b="b"/>
              <a:pathLst>
                <a:path w="7730490" h="36957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7730490" y="369570"/>
                  </a:lnTo>
                  <a:lnTo>
                    <a:pt x="7730490" y="36576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9930" y="252729"/>
              <a:ext cx="7722870" cy="361950"/>
            </a:xfrm>
            <a:custGeom>
              <a:avLst/>
              <a:gdLst/>
              <a:ahLst/>
              <a:cxnLst/>
              <a:rect l="l" t="t" r="r" b="b"/>
              <a:pathLst>
                <a:path w="7722870" h="361950">
                  <a:moveTo>
                    <a:pt x="7722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7722870" y="361950"/>
                  </a:lnTo>
                  <a:lnTo>
                    <a:pt x="7722870" y="359410"/>
                  </a:lnTo>
                  <a:lnTo>
                    <a:pt x="7722870" y="3822"/>
                  </a:lnTo>
                  <a:lnTo>
                    <a:pt x="7720330" y="3822"/>
                  </a:lnTo>
                  <a:lnTo>
                    <a:pt x="7720330" y="359410"/>
                  </a:lnTo>
                  <a:lnTo>
                    <a:pt x="3810" y="359410"/>
                  </a:lnTo>
                  <a:lnTo>
                    <a:pt x="3810" y="381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3740" y="256539"/>
              <a:ext cx="7716520" cy="355600"/>
            </a:xfrm>
            <a:custGeom>
              <a:avLst/>
              <a:gdLst/>
              <a:ahLst/>
              <a:cxnLst/>
              <a:rect l="l" t="t" r="r" b="b"/>
              <a:pathLst>
                <a:path w="7716520" h="355600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716520" y="355600"/>
                  </a:lnTo>
                  <a:lnTo>
                    <a:pt x="7716520" y="35179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7550" y="260349"/>
              <a:ext cx="7708900" cy="347980"/>
            </a:xfrm>
            <a:custGeom>
              <a:avLst/>
              <a:gdLst/>
              <a:ahLst/>
              <a:cxnLst/>
              <a:rect l="l" t="t" r="r" b="b"/>
              <a:pathLst>
                <a:path w="7708900" h="34798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708900" y="347980"/>
                  </a:lnTo>
                  <a:lnTo>
                    <a:pt x="7708900" y="34417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1360" y="264159"/>
              <a:ext cx="7701280" cy="340360"/>
            </a:xfrm>
            <a:custGeom>
              <a:avLst/>
              <a:gdLst/>
              <a:ahLst/>
              <a:cxnLst/>
              <a:rect l="l" t="t" r="r" b="b"/>
              <a:pathLst>
                <a:path w="7701280" h="340359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701280" y="340360"/>
                  </a:lnTo>
                  <a:lnTo>
                    <a:pt x="7701280" y="33655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5170" y="267969"/>
              <a:ext cx="7693659" cy="332740"/>
            </a:xfrm>
            <a:custGeom>
              <a:avLst/>
              <a:gdLst/>
              <a:ahLst/>
              <a:cxnLst/>
              <a:rect l="l" t="t" r="r" b="b"/>
              <a:pathLst>
                <a:path w="7693659" h="332740">
                  <a:moveTo>
                    <a:pt x="7693660" y="0"/>
                  </a:moveTo>
                  <a:lnTo>
                    <a:pt x="7689850" y="0"/>
                  </a:lnTo>
                  <a:lnTo>
                    <a:pt x="7689850" y="3810"/>
                  </a:lnTo>
                  <a:lnTo>
                    <a:pt x="7689850" y="328930"/>
                  </a:lnTo>
                  <a:lnTo>
                    <a:pt x="2540" y="328930"/>
                  </a:lnTo>
                  <a:lnTo>
                    <a:pt x="2540" y="3810"/>
                  </a:lnTo>
                  <a:lnTo>
                    <a:pt x="7689850" y="381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693660" y="332740"/>
                  </a:lnTo>
                  <a:lnTo>
                    <a:pt x="7693660" y="328930"/>
                  </a:lnTo>
                  <a:lnTo>
                    <a:pt x="7693660" y="381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1779"/>
              <a:ext cx="7687309" cy="325120"/>
            </a:xfrm>
            <a:custGeom>
              <a:avLst/>
              <a:gdLst/>
              <a:ahLst/>
              <a:cxnLst/>
              <a:rect l="l" t="t" r="r" b="b"/>
              <a:pathLst>
                <a:path w="7687309" h="325120">
                  <a:moveTo>
                    <a:pt x="76873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687310" y="325120"/>
                  </a:lnTo>
                  <a:lnTo>
                    <a:pt x="7687310" y="321310"/>
                  </a:lnTo>
                  <a:lnTo>
                    <a:pt x="7687310" y="3822"/>
                  </a:lnTo>
                  <a:lnTo>
                    <a:pt x="7683500" y="3822"/>
                  </a:lnTo>
                  <a:lnTo>
                    <a:pt x="7683500" y="321310"/>
                  </a:lnTo>
                  <a:lnTo>
                    <a:pt x="5080" y="321310"/>
                  </a:lnTo>
                  <a:lnTo>
                    <a:pt x="5080" y="381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2790" y="275589"/>
              <a:ext cx="7678420" cy="317500"/>
            </a:xfrm>
            <a:custGeom>
              <a:avLst/>
              <a:gdLst/>
              <a:ahLst/>
              <a:cxnLst/>
              <a:rect l="l" t="t" r="r" b="b"/>
              <a:pathLst>
                <a:path w="7678420" h="317500">
                  <a:moveTo>
                    <a:pt x="7678420" y="0"/>
                  </a:moveTo>
                  <a:lnTo>
                    <a:pt x="7674610" y="0"/>
                  </a:lnTo>
                  <a:lnTo>
                    <a:pt x="7674610" y="2540"/>
                  </a:lnTo>
                  <a:lnTo>
                    <a:pt x="7674610" y="313690"/>
                  </a:lnTo>
                  <a:lnTo>
                    <a:pt x="2540" y="313690"/>
                  </a:lnTo>
                  <a:lnTo>
                    <a:pt x="2540" y="2540"/>
                  </a:lnTo>
                  <a:lnTo>
                    <a:pt x="7674610" y="2540"/>
                  </a:lnTo>
                  <a:lnTo>
                    <a:pt x="767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678420" y="317500"/>
                  </a:lnTo>
                  <a:lnTo>
                    <a:pt x="7678420" y="313690"/>
                  </a:lnTo>
                  <a:lnTo>
                    <a:pt x="7678420" y="2540"/>
                  </a:lnTo>
                  <a:lnTo>
                    <a:pt x="76784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5330" y="278129"/>
              <a:ext cx="7672070" cy="311150"/>
            </a:xfrm>
            <a:custGeom>
              <a:avLst/>
              <a:gdLst/>
              <a:ahLst/>
              <a:cxnLst/>
              <a:rect l="l" t="t" r="r" b="b"/>
              <a:pathLst>
                <a:path w="7672070" h="311150">
                  <a:moveTo>
                    <a:pt x="7672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07340"/>
                  </a:lnTo>
                  <a:lnTo>
                    <a:pt x="0" y="311150"/>
                  </a:lnTo>
                  <a:lnTo>
                    <a:pt x="7672070" y="311150"/>
                  </a:lnTo>
                  <a:lnTo>
                    <a:pt x="7672070" y="307340"/>
                  </a:lnTo>
                  <a:lnTo>
                    <a:pt x="7672070" y="3822"/>
                  </a:lnTo>
                  <a:lnTo>
                    <a:pt x="7668260" y="3822"/>
                  </a:lnTo>
                  <a:lnTo>
                    <a:pt x="7668260" y="307340"/>
                  </a:lnTo>
                  <a:lnTo>
                    <a:pt x="3810" y="30734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9140" y="281939"/>
              <a:ext cx="7664450" cy="303530"/>
            </a:xfrm>
            <a:custGeom>
              <a:avLst/>
              <a:gdLst/>
              <a:ahLst/>
              <a:cxnLst/>
              <a:rect l="l" t="t" r="r" b="b"/>
              <a:pathLst>
                <a:path w="7664450" h="303530">
                  <a:moveTo>
                    <a:pt x="766445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3530"/>
                  </a:lnTo>
                  <a:lnTo>
                    <a:pt x="7664450" y="303530"/>
                  </a:lnTo>
                  <a:lnTo>
                    <a:pt x="7664450" y="300990"/>
                  </a:lnTo>
                  <a:lnTo>
                    <a:pt x="7664450" y="3810"/>
                  </a:lnTo>
                  <a:lnTo>
                    <a:pt x="766445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2950" y="285749"/>
              <a:ext cx="7658100" cy="297180"/>
            </a:xfrm>
            <a:custGeom>
              <a:avLst/>
              <a:gdLst/>
              <a:ahLst/>
              <a:cxnLst/>
              <a:rect l="l" t="t" r="r" b="b"/>
              <a:pathLst>
                <a:path w="7658100" h="29718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658100" y="297180"/>
                  </a:lnTo>
                  <a:lnTo>
                    <a:pt x="7658100" y="29337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6760" y="289559"/>
              <a:ext cx="7650480" cy="289560"/>
            </a:xfrm>
            <a:custGeom>
              <a:avLst/>
              <a:gdLst/>
              <a:ahLst/>
              <a:cxnLst/>
              <a:rect l="l" t="t" r="r" b="b"/>
              <a:pathLst>
                <a:path w="7650480" h="289559">
                  <a:moveTo>
                    <a:pt x="7650480" y="0"/>
                  </a:moveTo>
                  <a:lnTo>
                    <a:pt x="7646670" y="0"/>
                  </a:lnTo>
                  <a:lnTo>
                    <a:pt x="7646670" y="3810"/>
                  </a:lnTo>
                  <a:lnTo>
                    <a:pt x="76466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646670" y="381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650480" y="289560"/>
                  </a:lnTo>
                  <a:lnTo>
                    <a:pt x="7650480" y="285750"/>
                  </a:lnTo>
                  <a:lnTo>
                    <a:pt x="7650480" y="381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0570" y="293369"/>
              <a:ext cx="7642859" cy="281940"/>
            </a:xfrm>
            <a:custGeom>
              <a:avLst/>
              <a:gdLst/>
              <a:ahLst/>
              <a:cxnLst/>
              <a:rect l="l" t="t" r="r" b="b"/>
              <a:pathLst>
                <a:path w="7642859" h="281940">
                  <a:moveTo>
                    <a:pt x="7642860" y="0"/>
                  </a:moveTo>
                  <a:lnTo>
                    <a:pt x="7639050" y="0"/>
                  </a:lnTo>
                  <a:lnTo>
                    <a:pt x="7639050" y="3810"/>
                  </a:lnTo>
                  <a:lnTo>
                    <a:pt x="76390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639050" y="3810"/>
                  </a:lnTo>
                  <a:lnTo>
                    <a:pt x="763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642860" y="281940"/>
                  </a:lnTo>
                  <a:lnTo>
                    <a:pt x="7642860" y="278130"/>
                  </a:lnTo>
                  <a:lnTo>
                    <a:pt x="7642860" y="3810"/>
                  </a:lnTo>
                  <a:lnTo>
                    <a:pt x="764286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4380" y="297179"/>
              <a:ext cx="7635240" cy="274320"/>
            </a:xfrm>
            <a:custGeom>
              <a:avLst/>
              <a:gdLst/>
              <a:ahLst/>
              <a:cxnLst/>
              <a:rect l="l" t="t" r="r" b="b"/>
              <a:pathLst>
                <a:path w="7635240" h="274320">
                  <a:moveTo>
                    <a:pt x="7635240" y="0"/>
                  </a:moveTo>
                  <a:lnTo>
                    <a:pt x="7631430" y="0"/>
                  </a:lnTo>
                  <a:lnTo>
                    <a:pt x="7631430" y="2540"/>
                  </a:lnTo>
                  <a:lnTo>
                    <a:pt x="7631430" y="270510"/>
                  </a:lnTo>
                  <a:lnTo>
                    <a:pt x="2540" y="270510"/>
                  </a:lnTo>
                  <a:lnTo>
                    <a:pt x="2540" y="2540"/>
                  </a:lnTo>
                  <a:lnTo>
                    <a:pt x="7631430" y="2540"/>
                  </a:lnTo>
                  <a:lnTo>
                    <a:pt x="7631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635240" y="274320"/>
                  </a:lnTo>
                  <a:lnTo>
                    <a:pt x="7635240" y="270510"/>
                  </a:lnTo>
                  <a:lnTo>
                    <a:pt x="7635240" y="2540"/>
                  </a:lnTo>
                  <a:lnTo>
                    <a:pt x="763524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6920" y="299719"/>
              <a:ext cx="7628890" cy="267970"/>
            </a:xfrm>
            <a:custGeom>
              <a:avLst/>
              <a:gdLst/>
              <a:ahLst/>
              <a:cxnLst/>
              <a:rect l="l" t="t" r="r" b="b"/>
              <a:pathLst>
                <a:path w="7628890" h="267970">
                  <a:moveTo>
                    <a:pt x="762889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7628890" y="267970"/>
                  </a:lnTo>
                  <a:lnTo>
                    <a:pt x="7628890" y="264160"/>
                  </a:lnTo>
                  <a:lnTo>
                    <a:pt x="7628890" y="3810"/>
                  </a:lnTo>
                  <a:lnTo>
                    <a:pt x="762889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0730" y="303529"/>
              <a:ext cx="7621270" cy="260350"/>
            </a:xfrm>
            <a:custGeom>
              <a:avLst/>
              <a:gdLst/>
              <a:ahLst/>
              <a:cxnLst/>
              <a:rect l="l" t="t" r="r" b="b"/>
              <a:pathLst>
                <a:path w="7621270" h="260350">
                  <a:moveTo>
                    <a:pt x="7621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7621270" y="260350"/>
                  </a:lnTo>
                  <a:lnTo>
                    <a:pt x="7621270" y="257810"/>
                  </a:lnTo>
                  <a:lnTo>
                    <a:pt x="7621270" y="3822"/>
                  </a:lnTo>
                  <a:lnTo>
                    <a:pt x="7618730" y="3822"/>
                  </a:lnTo>
                  <a:lnTo>
                    <a:pt x="7618730" y="257810"/>
                  </a:lnTo>
                  <a:lnTo>
                    <a:pt x="3810" y="25781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4540" y="307339"/>
              <a:ext cx="7614920" cy="254000"/>
            </a:xfrm>
            <a:custGeom>
              <a:avLst/>
              <a:gdLst/>
              <a:ahLst/>
              <a:cxnLst/>
              <a:rect l="l" t="t" r="r" b="b"/>
              <a:pathLst>
                <a:path w="7614920" h="254000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614920" y="254000"/>
                  </a:lnTo>
                  <a:lnTo>
                    <a:pt x="7614920" y="25019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8350" y="311149"/>
              <a:ext cx="7607300" cy="246379"/>
            </a:xfrm>
            <a:custGeom>
              <a:avLst/>
              <a:gdLst/>
              <a:ahLst/>
              <a:cxnLst/>
              <a:rect l="l" t="t" r="r" b="b"/>
              <a:pathLst>
                <a:path w="7607300" h="246379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607300" y="246380"/>
                  </a:lnTo>
                  <a:lnTo>
                    <a:pt x="7607300" y="24257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2160" y="314959"/>
              <a:ext cx="7599680" cy="238760"/>
            </a:xfrm>
            <a:custGeom>
              <a:avLst/>
              <a:gdLst/>
              <a:ahLst/>
              <a:cxnLst/>
              <a:rect l="l" t="t" r="r" b="b"/>
              <a:pathLst>
                <a:path w="7599680" h="238759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599680" y="238760"/>
                  </a:lnTo>
                  <a:lnTo>
                    <a:pt x="7599680" y="23495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5970" y="318769"/>
              <a:ext cx="7592059" cy="231140"/>
            </a:xfrm>
            <a:custGeom>
              <a:avLst/>
              <a:gdLst/>
              <a:ahLst/>
              <a:cxnLst/>
              <a:rect l="l" t="t" r="r" b="b"/>
              <a:pathLst>
                <a:path w="7592059" h="231140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227330"/>
                  </a:lnTo>
                  <a:lnTo>
                    <a:pt x="2540" y="22733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592060" y="231140"/>
                  </a:lnTo>
                  <a:lnTo>
                    <a:pt x="7592060" y="22733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8510" y="321309"/>
              <a:ext cx="7585709" cy="224790"/>
            </a:xfrm>
            <a:custGeom>
              <a:avLst/>
              <a:gdLst/>
              <a:ahLst/>
              <a:cxnLst/>
              <a:rect l="l" t="t" r="r" b="b"/>
              <a:pathLst>
                <a:path w="7585709" h="224790">
                  <a:moveTo>
                    <a:pt x="758571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7585710" y="224790"/>
                  </a:lnTo>
                  <a:lnTo>
                    <a:pt x="7585710" y="220980"/>
                  </a:lnTo>
                  <a:lnTo>
                    <a:pt x="7585710" y="5092"/>
                  </a:lnTo>
                  <a:lnTo>
                    <a:pt x="7581900" y="5092"/>
                  </a:lnTo>
                  <a:lnTo>
                    <a:pt x="7581900" y="220980"/>
                  </a:lnTo>
                  <a:lnTo>
                    <a:pt x="3810" y="220980"/>
                  </a:lnTo>
                  <a:lnTo>
                    <a:pt x="3810" y="5080"/>
                  </a:lnTo>
                  <a:lnTo>
                    <a:pt x="7585710" y="508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2320" y="326389"/>
              <a:ext cx="7578090" cy="215900"/>
            </a:xfrm>
            <a:custGeom>
              <a:avLst/>
              <a:gdLst/>
              <a:ahLst/>
              <a:cxnLst/>
              <a:rect l="l" t="t" r="r" b="b"/>
              <a:pathLst>
                <a:path w="7578090" h="215900">
                  <a:moveTo>
                    <a:pt x="7578090" y="0"/>
                  </a:moveTo>
                  <a:lnTo>
                    <a:pt x="7574280" y="0"/>
                  </a:lnTo>
                  <a:lnTo>
                    <a:pt x="7574280" y="2540"/>
                  </a:lnTo>
                  <a:lnTo>
                    <a:pt x="7574280" y="212090"/>
                  </a:lnTo>
                  <a:lnTo>
                    <a:pt x="3810" y="212090"/>
                  </a:lnTo>
                  <a:lnTo>
                    <a:pt x="3810" y="2540"/>
                  </a:lnTo>
                  <a:lnTo>
                    <a:pt x="7574280" y="2540"/>
                  </a:lnTo>
                  <a:lnTo>
                    <a:pt x="75742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578090" y="215900"/>
                  </a:lnTo>
                  <a:lnTo>
                    <a:pt x="7578090" y="212090"/>
                  </a:lnTo>
                  <a:lnTo>
                    <a:pt x="7578090" y="254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6130" y="328929"/>
              <a:ext cx="7570470" cy="209550"/>
            </a:xfrm>
            <a:custGeom>
              <a:avLst/>
              <a:gdLst/>
              <a:ahLst/>
              <a:cxnLst/>
              <a:rect l="l" t="t" r="r" b="b"/>
              <a:pathLst>
                <a:path w="7570470" h="209550">
                  <a:moveTo>
                    <a:pt x="7570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09550"/>
                  </a:lnTo>
                  <a:lnTo>
                    <a:pt x="7570470" y="209550"/>
                  </a:lnTo>
                  <a:lnTo>
                    <a:pt x="7570470" y="207010"/>
                  </a:lnTo>
                  <a:lnTo>
                    <a:pt x="7570470" y="3822"/>
                  </a:lnTo>
                  <a:lnTo>
                    <a:pt x="7567930" y="3822"/>
                  </a:lnTo>
                  <a:lnTo>
                    <a:pt x="756793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9940" y="332739"/>
              <a:ext cx="7564120" cy="203200"/>
            </a:xfrm>
            <a:custGeom>
              <a:avLst/>
              <a:gdLst/>
              <a:ahLst/>
              <a:cxnLst/>
              <a:rect l="l" t="t" r="r" b="b"/>
              <a:pathLst>
                <a:path w="7564120" h="203200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564120" y="203200"/>
                  </a:lnTo>
                  <a:lnTo>
                    <a:pt x="7564120" y="19939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3750" y="336549"/>
              <a:ext cx="7556500" cy="195580"/>
            </a:xfrm>
            <a:custGeom>
              <a:avLst/>
              <a:gdLst/>
              <a:ahLst/>
              <a:cxnLst/>
              <a:rect l="l" t="t" r="r" b="b"/>
              <a:pathLst>
                <a:path w="7556500" h="195579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556500" y="195580"/>
                  </a:lnTo>
                  <a:lnTo>
                    <a:pt x="7556500" y="19177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7560" y="340359"/>
              <a:ext cx="7548880" cy="187960"/>
            </a:xfrm>
            <a:custGeom>
              <a:avLst/>
              <a:gdLst/>
              <a:ahLst/>
              <a:cxnLst/>
              <a:rect l="l" t="t" r="r" b="b"/>
              <a:pathLst>
                <a:path w="7548880" h="187959">
                  <a:moveTo>
                    <a:pt x="7548880" y="0"/>
                  </a:moveTo>
                  <a:lnTo>
                    <a:pt x="7545070" y="0"/>
                  </a:lnTo>
                  <a:lnTo>
                    <a:pt x="7545070" y="3810"/>
                  </a:lnTo>
                  <a:lnTo>
                    <a:pt x="75450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548880" y="187960"/>
                  </a:lnTo>
                  <a:lnTo>
                    <a:pt x="7548880" y="184150"/>
                  </a:lnTo>
                  <a:lnTo>
                    <a:pt x="7548880" y="381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1370" y="344169"/>
              <a:ext cx="7541259" cy="180340"/>
            </a:xfrm>
            <a:custGeom>
              <a:avLst/>
              <a:gdLst/>
              <a:ahLst/>
              <a:cxnLst/>
              <a:rect l="l" t="t" r="r" b="b"/>
              <a:pathLst>
                <a:path w="7541259" h="180340">
                  <a:moveTo>
                    <a:pt x="7541260" y="0"/>
                  </a:moveTo>
                  <a:lnTo>
                    <a:pt x="7537450" y="0"/>
                  </a:lnTo>
                  <a:lnTo>
                    <a:pt x="7537450" y="3810"/>
                  </a:lnTo>
                  <a:lnTo>
                    <a:pt x="75374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537450" y="3810"/>
                  </a:lnTo>
                  <a:lnTo>
                    <a:pt x="753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541260" y="180340"/>
                  </a:lnTo>
                  <a:lnTo>
                    <a:pt x="7541260" y="176530"/>
                  </a:lnTo>
                  <a:lnTo>
                    <a:pt x="7541260" y="3810"/>
                  </a:lnTo>
                  <a:lnTo>
                    <a:pt x="75412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5180" y="347979"/>
              <a:ext cx="7533640" cy="172720"/>
            </a:xfrm>
            <a:custGeom>
              <a:avLst/>
              <a:gdLst/>
              <a:ahLst/>
              <a:cxnLst/>
              <a:rect l="l" t="t" r="r" b="b"/>
              <a:pathLst>
                <a:path w="7533640" h="172720">
                  <a:moveTo>
                    <a:pt x="7533640" y="0"/>
                  </a:moveTo>
                  <a:lnTo>
                    <a:pt x="7529830" y="0"/>
                  </a:lnTo>
                  <a:lnTo>
                    <a:pt x="7529830" y="2540"/>
                  </a:lnTo>
                  <a:lnTo>
                    <a:pt x="7529830" y="168910"/>
                  </a:lnTo>
                  <a:lnTo>
                    <a:pt x="2540" y="168910"/>
                  </a:lnTo>
                  <a:lnTo>
                    <a:pt x="2540" y="2540"/>
                  </a:lnTo>
                  <a:lnTo>
                    <a:pt x="7529830" y="2540"/>
                  </a:lnTo>
                  <a:lnTo>
                    <a:pt x="7529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533640" y="172720"/>
                  </a:lnTo>
                  <a:lnTo>
                    <a:pt x="7533640" y="168910"/>
                  </a:lnTo>
                  <a:lnTo>
                    <a:pt x="7533640" y="2540"/>
                  </a:lnTo>
                  <a:lnTo>
                    <a:pt x="753364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7720" y="350519"/>
              <a:ext cx="7527290" cy="166370"/>
            </a:xfrm>
            <a:custGeom>
              <a:avLst/>
              <a:gdLst/>
              <a:ahLst/>
              <a:cxnLst/>
              <a:rect l="l" t="t" r="r" b="b"/>
              <a:pathLst>
                <a:path w="7527290" h="166370">
                  <a:moveTo>
                    <a:pt x="752729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163830"/>
                  </a:lnTo>
                  <a:lnTo>
                    <a:pt x="3810" y="16383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3830"/>
                  </a:lnTo>
                  <a:lnTo>
                    <a:pt x="0" y="166370"/>
                  </a:lnTo>
                  <a:lnTo>
                    <a:pt x="7527290" y="166370"/>
                  </a:lnTo>
                  <a:lnTo>
                    <a:pt x="7527290" y="163830"/>
                  </a:lnTo>
                  <a:lnTo>
                    <a:pt x="7527290" y="3810"/>
                  </a:lnTo>
                  <a:lnTo>
                    <a:pt x="752729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1530" y="354329"/>
              <a:ext cx="7520940" cy="160020"/>
            </a:xfrm>
            <a:custGeom>
              <a:avLst/>
              <a:gdLst/>
              <a:ahLst/>
              <a:cxnLst/>
              <a:rect l="l" t="t" r="r" b="b"/>
              <a:pathLst>
                <a:path w="7520940" h="16002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520940" y="160020"/>
                  </a:lnTo>
                  <a:lnTo>
                    <a:pt x="7520940" y="15621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5340" y="358139"/>
              <a:ext cx="7513320" cy="152400"/>
            </a:xfrm>
            <a:custGeom>
              <a:avLst/>
              <a:gdLst/>
              <a:ahLst/>
              <a:cxnLst/>
              <a:rect l="l" t="t" r="r" b="b"/>
              <a:pathLst>
                <a:path w="7513320" h="152400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513320" y="152400"/>
                  </a:lnTo>
                  <a:lnTo>
                    <a:pt x="7513320" y="14859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9150" y="361949"/>
              <a:ext cx="7505700" cy="144780"/>
            </a:xfrm>
            <a:custGeom>
              <a:avLst/>
              <a:gdLst/>
              <a:ahLst/>
              <a:cxnLst/>
              <a:rect l="l" t="t" r="r" b="b"/>
              <a:pathLst>
                <a:path w="7505700" h="144779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05700" y="144780"/>
                  </a:lnTo>
                  <a:lnTo>
                    <a:pt x="7505700" y="14097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2960" y="365759"/>
              <a:ext cx="7498080" cy="137160"/>
            </a:xfrm>
            <a:custGeom>
              <a:avLst/>
              <a:gdLst/>
              <a:ahLst/>
              <a:cxnLst/>
              <a:rect l="l" t="t" r="r" b="b"/>
              <a:pathLst>
                <a:path w="7498080" h="137159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133350"/>
                  </a:lnTo>
                  <a:lnTo>
                    <a:pt x="3797" y="13335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498080" y="137160"/>
                  </a:lnTo>
                  <a:lnTo>
                    <a:pt x="7498080" y="13335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6757" y="369569"/>
              <a:ext cx="7491095" cy="129539"/>
            </a:xfrm>
            <a:custGeom>
              <a:avLst/>
              <a:gdLst/>
              <a:ahLst/>
              <a:cxnLst/>
              <a:rect l="l" t="t" r="r" b="b"/>
              <a:pathLst>
                <a:path w="7491095" h="129540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125730"/>
                  </a:lnTo>
                  <a:lnTo>
                    <a:pt x="2552" y="12573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490473" y="129540"/>
                  </a:lnTo>
                  <a:lnTo>
                    <a:pt x="7490473" y="12573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9310" y="372109"/>
              <a:ext cx="7484109" cy="123189"/>
            </a:xfrm>
            <a:custGeom>
              <a:avLst/>
              <a:gdLst/>
              <a:ahLst/>
              <a:cxnLst/>
              <a:rect l="l" t="t" r="r" b="b"/>
              <a:pathLst>
                <a:path w="7484109" h="12319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7484110" y="123190"/>
                  </a:lnTo>
                  <a:lnTo>
                    <a:pt x="7484110" y="11938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3120" y="375919"/>
              <a:ext cx="7476490" cy="115570"/>
            </a:xfrm>
            <a:custGeom>
              <a:avLst/>
              <a:gdLst/>
              <a:ahLst/>
              <a:cxnLst/>
              <a:rect l="l" t="t" r="r" b="b"/>
              <a:pathLst>
                <a:path w="7476490" h="115570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113030"/>
                  </a:lnTo>
                  <a:lnTo>
                    <a:pt x="3810" y="11303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030"/>
                  </a:lnTo>
                  <a:lnTo>
                    <a:pt x="0" y="115570"/>
                  </a:lnTo>
                  <a:lnTo>
                    <a:pt x="7476490" y="115570"/>
                  </a:lnTo>
                  <a:lnTo>
                    <a:pt x="7476490" y="11303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6930" y="379729"/>
              <a:ext cx="7470140" cy="109220"/>
            </a:xfrm>
            <a:custGeom>
              <a:avLst/>
              <a:gdLst/>
              <a:ahLst/>
              <a:cxnLst/>
              <a:rect l="l" t="t" r="r" b="b"/>
              <a:pathLst>
                <a:path w="7470140" h="10922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470140" y="109220"/>
                  </a:lnTo>
                  <a:lnTo>
                    <a:pt x="7470140" y="10541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0740" y="383539"/>
              <a:ext cx="7462520" cy="101600"/>
            </a:xfrm>
            <a:custGeom>
              <a:avLst/>
              <a:gdLst/>
              <a:ahLst/>
              <a:cxnLst/>
              <a:rect l="l" t="t" r="r" b="b"/>
              <a:pathLst>
                <a:path w="7462520" h="101600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462520" y="101600"/>
                  </a:lnTo>
                  <a:lnTo>
                    <a:pt x="7462520" y="9779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4550" y="387349"/>
              <a:ext cx="7454900" cy="93980"/>
            </a:xfrm>
            <a:custGeom>
              <a:avLst/>
              <a:gdLst/>
              <a:ahLst/>
              <a:cxnLst/>
              <a:rect l="l" t="t" r="r" b="b"/>
              <a:pathLst>
                <a:path w="7454900" h="93979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454900" y="93980"/>
                  </a:lnTo>
                  <a:lnTo>
                    <a:pt x="7454900" y="9017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8360" y="391159"/>
              <a:ext cx="7447280" cy="86360"/>
            </a:xfrm>
            <a:custGeom>
              <a:avLst/>
              <a:gdLst/>
              <a:ahLst/>
              <a:cxnLst/>
              <a:rect l="l" t="t" r="r" b="b"/>
              <a:pathLst>
                <a:path w="7447280" h="86359">
                  <a:moveTo>
                    <a:pt x="7447280" y="0"/>
                  </a:moveTo>
                  <a:lnTo>
                    <a:pt x="7443470" y="0"/>
                  </a:lnTo>
                  <a:lnTo>
                    <a:pt x="7443470" y="3810"/>
                  </a:lnTo>
                  <a:lnTo>
                    <a:pt x="74434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443470" y="381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447280" y="86360"/>
                  </a:lnTo>
                  <a:lnTo>
                    <a:pt x="7447280" y="82550"/>
                  </a:lnTo>
                  <a:lnTo>
                    <a:pt x="7447280" y="381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2170" y="394969"/>
              <a:ext cx="7439659" cy="78740"/>
            </a:xfrm>
            <a:custGeom>
              <a:avLst/>
              <a:gdLst/>
              <a:ahLst/>
              <a:cxnLst/>
              <a:rect l="l" t="t" r="r" b="b"/>
              <a:pathLst>
                <a:path w="7439659" h="78740">
                  <a:moveTo>
                    <a:pt x="7439660" y="0"/>
                  </a:moveTo>
                  <a:lnTo>
                    <a:pt x="7435850" y="0"/>
                  </a:lnTo>
                  <a:lnTo>
                    <a:pt x="7435850" y="3810"/>
                  </a:lnTo>
                  <a:lnTo>
                    <a:pt x="743585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435850" y="3810"/>
                  </a:lnTo>
                  <a:lnTo>
                    <a:pt x="743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439660" y="78740"/>
                  </a:lnTo>
                  <a:lnTo>
                    <a:pt x="7439660" y="74930"/>
                  </a:lnTo>
                  <a:lnTo>
                    <a:pt x="7439660" y="3810"/>
                  </a:lnTo>
                  <a:lnTo>
                    <a:pt x="743966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5980" y="398779"/>
              <a:ext cx="7432040" cy="71120"/>
            </a:xfrm>
            <a:custGeom>
              <a:avLst/>
              <a:gdLst/>
              <a:ahLst/>
              <a:cxnLst/>
              <a:rect l="l" t="t" r="r" b="b"/>
              <a:pathLst>
                <a:path w="7432040" h="71120">
                  <a:moveTo>
                    <a:pt x="7432040" y="0"/>
                  </a:moveTo>
                  <a:lnTo>
                    <a:pt x="7428230" y="0"/>
                  </a:lnTo>
                  <a:lnTo>
                    <a:pt x="7428230" y="2540"/>
                  </a:lnTo>
                  <a:lnTo>
                    <a:pt x="7428230" y="67310"/>
                  </a:lnTo>
                  <a:lnTo>
                    <a:pt x="2540" y="67310"/>
                  </a:lnTo>
                  <a:lnTo>
                    <a:pt x="2540" y="2540"/>
                  </a:lnTo>
                  <a:lnTo>
                    <a:pt x="7428230" y="2540"/>
                  </a:lnTo>
                  <a:lnTo>
                    <a:pt x="7428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7432040" y="71120"/>
                  </a:lnTo>
                  <a:lnTo>
                    <a:pt x="7432040" y="67310"/>
                  </a:lnTo>
                  <a:lnTo>
                    <a:pt x="7432040" y="2540"/>
                  </a:lnTo>
                  <a:lnTo>
                    <a:pt x="743204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58520" y="401319"/>
              <a:ext cx="7425690" cy="64769"/>
            </a:xfrm>
            <a:custGeom>
              <a:avLst/>
              <a:gdLst/>
              <a:ahLst/>
              <a:cxnLst/>
              <a:rect l="l" t="t" r="r" b="b"/>
              <a:pathLst>
                <a:path w="7425690" h="64770">
                  <a:moveTo>
                    <a:pt x="742569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7425690" y="64770"/>
                  </a:lnTo>
                  <a:lnTo>
                    <a:pt x="7425690" y="62230"/>
                  </a:lnTo>
                  <a:lnTo>
                    <a:pt x="7425690" y="3810"/>
                  </a:lnTo>
                  <a:lnTo>
                    <a:pt x="742569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2330" y="405129"/>
              <a:ext cx="7419340" cy="58419"/>
            </a:xfrm>
            <a:custGeom>
              <a:avLst/>
              <a:gdLst/>
              <a:ahLst/>
              <a:cxnLst/>
              <a:rect l="l" t="t" r="r" b="b"/>
              <a:pathLst>
                <a:path w="7419340" h="5842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419340" y="58420"/>
                  </a:lnTo>
                  <a:lnTo>
                    <a:pt x="7419340" y="5461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6140" y="408939"/>
              <a:ext cx="7411720" cy="50800"/>
            </a:xfrm>
            <a:custGeom>
              <a:avLst/>
              <a:gdLst/>
              <a:ahLst/>
              <a:cxnLst/>
              <a:rect l="l" t="t" r="r" b="b"/>
              <a:pathLst>
                <a:path w="7411720" h="50800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11720" y="50800"/>
                  </a:lnTo>
                  <a:lnTo>
                    <a:pt x="7411720" y="4699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69950" y="412749"/>
              <a:ext cx="7404100" cy="43180"/>
            </a:xfrm>
            <a:custGeom>
              <a:avLst/>
              <a:gdLst/>
              <a:ahLst/>
              <a:cxnLst/>
              <a:rect l="l" t="t" r="r" b="b"/>
              <a:pathLst>
                <a:path w="7404100" h="43179">
                  <a:moveTo>
                    <a:pt x="7404100" y="0"/>
                  </a:moveTo>
                  <a:lnTo>
                    <a:pt x="7400290" y="0"/>
                  </a:lnTo>
                  <a:lnTo>
                    <a:pt x="7400290" y="3810"/>
                  </a:lnTo>
                  <a:lnTo>
                    <a:pt x="74002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00290" y="381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04100" y="43180"/>
                  </a:lnTo>
                  <a:lnTo>
                    <a:pt x="7404100" y="39370"/>
                  </a:lnTo>
                  <a:lnTo>
                    <a:pt x="7404100" y="381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3760" y="416559"/>
              <a:ext cx="7396480" cy="35560"/>
            </a:xfrm>
            <a:custGeom>
              <a:avLst/>
              <a:gdLst/>
              <a:ahLst/>
              <a:cxnLst/>
              <a:rect l="l" t="t" r="r" b="b"/>
              <a:pathLst>
                <a:path w="7396480" h="35559">
                  <a:moveTo>
                    <a:pt x="7396480" y="0"/>
                  </a:moveTo>
                  <a:lnTo>
                    <a:pt x="7392670" y="0"/>
                  </a:lnTo>
                  <a:lnTo>
                    <a:pt x="7392670" y="3810"/>
                  </a:lnTo>
                  <a:lnTo>
                    <a:pt x="739267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392670" y="3810"/>
                  </a:lnTo>
                  <a:lnTo>
                    <a:pt x="7392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396480" y="35560"/>
                  </a:lnTo>
                  <a:lnTo>
                    <a:pt x="7396480" y="31750"/>
                  </a:lnTo>
                  <a:lnTo>
                    <a:pt x="7396480" y="3810"/>
                  </a:lnTo>
                  <a:lnTo>
                    <a:pt x="7396480" y="0"/>
                  </a:lnTo>
                  <a:close/>
                </a:path>
              </a:pathLst>
            </a:custGeom>
            <a:solidFill>
              <a:srgbClr val="FFFF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77570" y="420369"/>
              <a:ext cx="7388859" cy="27940"/>
            </a:xfrm>
            <a:custGeom>
              <a:avLst/>
              <a:gdLst/>
              <a:ahLst/>
              <a:cxnLst/>
              <a:rect l="l" t="t" r="r" b="b"/>
              <a:pathLst>
                <a:path w="7388859" h="27940">
                  <a:moveTo>
                    <a:pt x="7388860" y="0"/>
                  </a:moveTo>
                  <a:lnTo>
                    <a:pt x="7385050" y="0"/>
                  </a:lnTo>
                  <a:lnTo>
                    <a:pt x="7385050" y="2540"/>
                  </a:lnTo>
                  <a:lnTo>
                    <a:pt x="7385050" y="24130"/>
                  </a:lnTo>
                  <a:lnTo>
                    <a:pt x="2540" y="24130"/>
                  </a:lnTo>
                  <a:lnTo>
                    <a:pt x="2540" y="2540"/>
                  </a:lnTo>
                  <a:lnTo>
                    <a:pt x="7385050" y="2540"/>
                  </a:lnTo>
                  <a:lnTo>
                    <a:pt x="73850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388860" y="27940"/>
                  </a:lnTo>
                  <a:lnTo>
                    <a:pt x="7388860" y="24130"/>
                  </a:lnTo>
                  <a:lnTo>
                    <a:pt x="7388860" y="2540"/>
                  </a:lnTo>
                  <a:lnTo>
                    <a:pt x="73888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0110" y="422909"/>
              <a:ext cx="7382509" cy="21590"/>
            </a:xfrm>
            <a:custGeom>
              <a:avLst/>
              <a:gdLst/>
              <a:ahLst/>
              <a:cxnLst/>
              <a:rect l="l" t="t" r="r" b="b"/>
              <a:pathLst>
                <a:path w="7382509" h="2159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7382510" y="21590"/>
                  </a:lnTo>
                  <a:lnTo>
                    <a:pt x="7382510" y="1905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3920" y="426719"/>
              <a:ext cx="7376159" cy="15240"/>
            </a:xfrm>
            <a:custGeom>
              <a:avLst/>
              <a:gdLst/>
              <a:ahLst/>
              <a:cxnLst/>
              <a:rect l="l" t="t" r="r" b="b"/>
              <a:pathLst>
                <a:path w="7376159" h="15240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376160" y="15240"/>
                  </a:lnTo>
                  <a:lnTo>
                    <a:pt x="7376160" y="1143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87730" y="430530"/>
              <a:ext cx="7368540" cy="7620"/>
            </a:xfrm>
            <a:custGeom>
              <a:avLst/>
              <a:gdLst/>
              <a:ahLst/>
              <a:cxnLst/>
              <a:rect l="l" t="t" r="r" b="b"/>
              <a:pathLst>
                <a:path w="7368540" h="7620">
                  <a:moveTo>
                    <a:pt x="73685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368540" y="762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 txBox="1">
            <a:spLocks noGrp="1"/>
          </p:cNvSpPr>
          <p:nvPr>
            <p:ph type="title"/>
          </p:nvPr>
        </p:nvSpPr>
        <p:spPr>
          <a:xfrm>
            <a:off x="2028189" y="86359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7469" y="847090"/>
            <a:ext cx="8190230" cy="443357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b="1" u="heavy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Arial"/>
                <a:cs typeface="Arial"/>
              </a:rPr>
              <a:t>Constitution</a:t>
            </a:r>
            <a:r>
              <a:rPr sz="3200" b="1" spc="-6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</a:pP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A labour court shall consist of one person </a:t>
            </a:r>
            <a:r>
              <a:rPr sz="3200" b="1" spc="-88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0066"/>
                </a:solidFill>
                <a:latin typeface="Arial"/>
                <a:cs typeface="Arial"/>
              </a:rPr>
              <a:t>only, </a:t>
            </a: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who:</a:t>
            </a:r>
            <a:endParaRPr sz="3200">
              <a:latin typeface="Arial"/>
              <a:cs typeface="Arial"/>
            </a:endParaRPr>
          </a:p>
          <a:p>
            <a:pPr marL="623570" indent="-610870">
              <a:lnSpc>
                <a:spcPct val="100000"/>
              </a:lnSpc>
              <a:spcBef>
                <a:spcPts val="79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been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judge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High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Court;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endParaRPr sz="3200">
              <a:latin typeface="Arial MT"/>
              <a:cs typeface="Arial MT"/>
            </a:endParaRPr>
          </a:p>
          <a:p>
            <a:pPr marL="355600" marR="311150" indent="-34290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 been, for a period of not less than 3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years,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District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Judge;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or</a:t>
            </a:r>
            <a:endParaRPr sz="3200">
              <a:latin typeface="Arial MT"/>
              <a:cs typeface="Arial MT"/>
            </a:endParaRPr>
          </a:p>
          <a:p>
            <a:pPr marL="355600" marR="64769" indent="-34290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60071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 held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judicial office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India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 </a:t>
            </a:r>
            <a:r>
              <a:rPr sz="3200" spc="-869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less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7 years.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105660" y="497840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684530" y="2167890"/>
            <a:ext cx="7590790" cy="1974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905" marR="5080" indent="-116839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No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person shall be appointed or continue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office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labour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if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not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independent person, or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he has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attained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the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age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65.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105660" y="497840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534669" y="1532890"/>
            <a:ext cx="7934325" cy="325501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duties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labour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are:</a:t>
            </a:r>
            <a:endParaRPr sz="3200">
              <a:latin typeface="Arial MT"/>
              <a:cs typeface="Arial MT"/>
            </a:endParaRPr>
          </a:p>
          <a:p>
            <a:pPr marL="354965" marR="1457960" indent="-342900">
              <a:lnSpc>
                <a:spcPct val="100000"/>
              </a:lnSpc>
              <a:spcBef>
                <a:spcPts val="800"/>
              </a:spcBef>
              <a:buFont typeface="Arial"/>
              <a:buAutoNum type="romanLcParenBoth"/>
              <a:tabLst>
                <a:tab pos="486409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hold adjudication proceedings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expeditiously;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endParaRPr sz="32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790"/>
              </a:spcBef>
              <a:buFont typeface="Arial"/>
              <a:buAutoNum type="romanLcParenBoth"/>
              <a:tabLst>
                <a:tab pos="57658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Submit its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award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appropriate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as soon as practicable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on 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conclusion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the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proceedings.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1000" y="151129"/>
            <a:ext cx="8229600" cy="793750"/>
            <a:chOff x="381000" y="151129"/>
            <a:chExt cx="8229600" cy="793750"/>
          </a:xfrm>
        </p:grpSpPr>
        <p:sp>
          <p:nvSpPr>
            <p:cNvPr id="3" name="object 3"/>
            <p:cNvSpPr/>
            <p:nvPr/>
          </p:nvSpPr>
          <p:spPr>
            <a:xfrm>
              <a:off x="381000" y="151129"/>
              <a:ext cx="8229600" cy="793750"/>
            </a:xfrm>
            <a:custGeom>
              <a:avLst/>
              <a:gdLst/>
              <a:ahLst/>
              <a:cxnLst/>
              <a:rect l="l" t="t" r="r" b="b"/>
              <a:pathLst>
                <a:path w="8229600" h="79375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9940"/>
                  </a:lnTo>
                  <a:lnTo>
                    <a:pt x="2540" y="789940"/>
                  </a:lnTo>
                  <a:lnTo>
                    <a:pt x="254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3750"/>
                  </a:lnTo>
                  <a:lnTo>
                    <a:pt x="8229600" y="793750"/>
                  </a:lnTo>
                  <a:lnTo>
                    <a:pt x="8229600" y="78994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3540" y="154939"/>
              <a:ext cx="8223250" cy="786130"/>
            </a:xfrm>
            <a:custGeom>
              <a:avLst/>
              <a:gdLst/>
              <a:ahLst/>
              <a:cxnLst/>
              <a:rect l="l" t="t" r="r" b="b"/>
              <a:pathLst>
                <a:path w="8223250" h="786130">
                  <a:moveTo>
                    <a:pt x="8223250" y="0"/>
                  </a:moveTo>
                  <a:lnTo>
                    <a:pt x="8219440" y="0"/>
                  </a:lnTo>
                  <a:lnTo>
                    <a:pt x="8219440" y="3810"/>
                  </a:lnTo>
                  <a:lnTo>
                    <a:pt x="8219440" y="782320"/>
                  </a:lnTo>
                  <a:lnTo>
                    <a:pt x="3810" y="782320"/>
                  </a:lnTo>
                  <a:lnTo>
                    <a:pt x="3810" y="3810"/>
                  </a:lnTo>
                  <a:lnTo>
                    <a:pt x="8219440" y="3810"/>
                  </a:lnTo>
                  <a:lnTo>
                    <a:pt x="82194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8223250" y="786130"/>
                  </a:lnTo>
                  <a:lnTo>
                    <a:pt x="8223250" y="782320"/>
                  </a:lnTo>
                  <a:lnTo>
                    <a:pt x="8223250" y="3810"/>
                  </a:lnTo>
                  <a:lnTo>
                    <a:pt x="822325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7350" y="15874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1160" y="16255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767080"/>
                  </a:lnTo>
                  <a:lnTo>
                    <a:pt x="3810" y="76708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708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708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4970" y="166369"/>
              <a:ext cx="8201659" cy="763270"/>
            </a:xfrm>
            <a:custGeom>
              <a:avLst/>
              <a:gdLst/>
              <a:ahLst/>
              <a:cxnLst/>
              <a:rect l="l" t="t" r="r" b="b"/>
              <a:pathLst>
                <a:path w="8201659" h="763269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3270"/>
                  </a:lnTo>
                  <a:lnTo>
                    <a:pt x="8201660" y="76327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8780" y="17017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19">
                  <a:moveTo>
                    <a:pt x="8194040" y="0"/>
                  </a:moveTo>
                  <a:lnTo>
                    <a:pt x="8190230" y="0"/>
                  </a:lnTo>
                  <a:lnTo>
                    <a:pt x="8190230" y="254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2540"/>
                  </a:lnTo>
                  <a:lnTo>
                    <a:pt x="8190230" y="254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254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2590" y="172719"/>
              <a:ext cx="8186420" cy="750570"/>
            </a:xfrm>
            <a:custGeom>
              <a:avLst/>
              <a:gdLst/>
              <a:ahLst/>
              <a:cxnLst/>
              <a:rect l="l" t="t" r="r" b="b"/>
              <a:pathLst>
                <a:path w="8186420" h="750569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6760"/>
                  </a:lnTo>
                  <a:lnTo>
                    <a:pt x="2540" y="746760"/>
                  </a:lnTo>
                  <a:lnTo>
                    <a:pt x="254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8186420" y="750570"/>
                  </a:lnTo>
                  <a:lnTo>
                    <a:pt x="8186420" y="74676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5130" y="176529"/>
              <a:ext cx="8180070" cy="742950"/>
            </a:xfrm>
            <a:custGeom>
              <a:avLst/>
              <a:gdLst/>
              <a:ahLst/>
              <a:cxnLst/>
              <a:rect l="l" t="t" r="r" b="b"/>
              <a:pathLst>
                <a:path w="8180070" h="742950">
                  <a:moveTo>
                    <a:pt x="8180070" y="0"/>
                  </a:moveTo>
                  <a:lnTo>
                    <a:pt x="8176260" y="0"/>
                  </a:lnTo>
                  <a:lnTo>
                    <a:pt x="8176260" y="3810"/>
                  </a:lnTo>
                  <a:lnTo>
                    <a:pt x="8176260" y="739140"/>
                  </a:lnTo>
                  <a:lnTo>
                    <a:pt x="3810" y="739140"/>
                  </a:lnTo>
                  <a:lnTo>
                    <a:pt x="3810" y="3810"/>
                  </a:lnTo>
                  <a:lnTo>
                    <a:pt x="8176260" y="3810"/>
                  </a:lnTo>
                  <a:lnTo>
                    <a:pt x="81762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8180070" y="742950"/>
                  </a:lnTo>
                  <a:lnTo>
                    <a:pt x="8180070" y="739140"/>
                  </a:lnTo>
                  <a:lnTo>
                    <a:pt x="8180070" y="3810"/>
                  </a:lnTo>
                  <a:lnTo>
                    <a:pt x="818007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08940" y="18033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750" y="18414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723900"/>
                  </a:lnTo>
                  <a:lnTo>
                    <a:pt x="3810" y="72390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390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390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16560" y="187959"/>
              <a:ext cx="8158480" cy="720090"/>
            </a:xfrm>
            <a:custGeom>
              <a:avLst/>
              <a:gdLst/>
              <a:ahLst/>
              <a:cxnLst/>
              <a:rect l="l" t="t" r="r" b="b"/>
              <a:pathLst>
                <a:path w="8158480" h="72009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0090"/>
                  </a:lnTo>
                  <a:lnTo>
                    <a:pt x="8158480" y="720090"/>
                  </a:lnTo>
                  <a:lnTo>
                    <a:pt x="8158480" y="7175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0370" y="19176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254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2540"/>
                  </a:lnTo>
                  <a:lnTo>
                    <a:pt x="8147050" y="254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254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4180" y="194309"/>
              <a:ext cx="8143240" cy="707390"/>
            </a:xfrm>
            <a:custGeom>
              <a:avLst/>
              <a:gdLst/>
              <a:ahLst/>
              <a:cxnLst/>
              <a:rect l="l" t="t" r="r" b="b"/>
              <a:pathLst>
                <a:path w="8143240" h="70739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3580"/>
                  </a:lnTo>
                  <a:lnTo>
                    <a:pt x="2540" y="703580"/>
                  </a:lnTo>
                  <a:lnTo>
                    <a:pt x="254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8143240" y="707390"/>
                  </a:lnTo>
                  <a:lnTo>
                    <a:pt x="8143240" y="70358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6720" y="198119"/>
              <a:ext cx="8136890" cy="699770"/>
            </a:xfrm>
            <a:custGeom>
              <a:avLst/>
              <a:gdLst/>
              <a:ahLst/>
              <a:cxnLst/>
              <a:rect l="l" t="t" r="r" b="b"/>
              <a:pathLst>
                <a:path w="8136890" h="699769">
                  <a:moveTo>
                    <a:pt x="8136890" y="0"/>
                  </a:moveTo>
                  <a:lnTo>
                    <a:pt x="8133080" y="0"/>
                  </a:lnTo>
                  <a:lnTo>
                    <a:pt x="8133080" y="3810"/>
                  </a:lnTo>
                  <a:lnTo>
                    <a:pt x="8133080" y="695960"/>
                  </a:lnTo>
                  <a:lnTo>
                    <a:pt x="3810" y="695960"/>
                  </a:lnTo>
                  <a:lnTo>
                    <a:pt x="3810" y="3810"/>
                  </a:lnTo>
                  <a:lnTo>
                    <a:pt x="8133080" y="3810"/>
                  </a:lnTo>
                  <a:lnTo>
                    <a:pt x="8133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8136890" y="699770"/>
                  </a:lnTo>
                  <a:lnTo>
                    <a:pt x="8136890" y="695960"/>
                  </a:lnTo>
                  <a:lnTo>
                    <a:pt x="8136890" y="3810"/>
                  </a:lnTo>
                  <a:lnTo>
                    <a:pt x="813689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0530" y="20192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4340" y="20573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680720"/>
                  </a:lnTo>
                  <a:lnTo>
                    <a:pt x="3810" y="68072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072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072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8150" y="209549"/>
              <a:ext cx="8115300" cy="676910"/>
            </a:xfrm>
            <a:custGeom>
              <a:avLst/>
              <a:gdLst/>
              <a:ahLst/>
              <a:cxnLst/>
              <a:rect l="l" t="t" r="r" b="b"/>
              <a:pathLst>
                <a:path w="8115300" h="67691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6910"/>
                  </a:lnTo>
                  <a:lnTo>
                    <a:pt x="8115300" y="67691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1960" y="21335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8103870" y="0"/>
                  </a:lnTo>
                  <a:lnTo>
                    <a:pt x="8103870" y="2540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2540"/>
                  </a:lnTo>
                  <a:lnTo>
                    <a:pt x="8103870" y="254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254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5770" y="215899"/>
              <a:ext cx="8100059" cy="664210"/>
            </a:xfrm>
            <a:custGeom>
              <a:avLst/>
              <a:gdLst/>
              <a:ahLst/>
              <a:cxnLst/>
              <a:rect l="l" t="t" r="r" b="b"/>
              <a:pathLst>
                <a:path w="8100059" h="66421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60400"/>
                  </a:lnTo>
                  <a:lnTo>
                    <a:pt x="2540" y="660400"/>
                  </a:lnTo>
                  <a:lnTo>
                    <a:pt x="254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4210"/>
                  </a:lnTo>
                  <a:lnTo>
                    <a:pt x="8100060" y="664210"/>
                  </a:lnTo>
                  <a:lnTo>
                    <a:pt x="8100060" y="66040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48310" y="219709"/>
              <a:ext cx="8093709" cy="656590"/>
            </a:xfrm>
            <a:custGeom>
              <a:avLst/>
              <a:gdLst/>
              <a:ahLst/>
              <a:cxnLst/>
              <a:rect l="l" t="t" r="r" b="b"/>
              <a:pathLst>
                <a:path w="8093709" h="656590">
                  <a:moveTo>
                    <a:pt x="8093710" y="0"/>
                  </a:moveTo>
                  <a:lnTo>
                    <a:pt x="8089900" y="0"/>
                  </a:lnTo>
                  <a:lnTo>
                    <a:pt x="8089900" y="3810"/>
                  </a:lnTo>
                  <a:lnTo>
                    <a:pt x="8089900" y="652780"/>
                  </a:lnTo>
                  <a:lnTo>
                    <a:pt x="3810" y="652780"/>
                  </a:lnTo>
                  <a:lnTo>
                    <a:pt x="3810" y="3810"/>
                  </a:lnTo>
                  <a:lnTo>
                    <a:pt x="8089900" y="3810"/>
                  </a:lnTo>
                  <a:lnTo>
                    <a:pt x="8089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8093710" y="656590"/>
                  </a:lnTo>
                  <a:lnTo>
                    <a:pt x="8093710" y="652780"/>
                  </a:lnTo>
                  <a:lnTo>
                    <a:pt x="8093710" y="3810"/>
                  </a:lnTo>
                  <a:lnTo>
                    <a:pt x="809371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2120" y="223519"/>
              <a:ext cx="8086090" cy="648970"/>
            </a:xfrm>
            <a:custGeom>
              <a:avLst/>
              <a:gdLst/>
              <a:ahLst/>
              <a:cxnLst/>
              <a:rect l="l" t="t" r="r" b="b"/>
              <a:pathLst>
                <a:path w="8086090" h="648969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8970"/>
                  </a:lnTo>
                  <a:lnTo>
                    <a:pt x="8086090" y="64897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5930" y="22732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3754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7540"/>
                  </a:lnTo>
                  <a:lnTo>
                    <a:pt x="8078470" y="3822"/>
                  </a:lnTo>
                  <a:lnTo>
                    <a:pt x="8075930" y="3822"/>
                  </a:lnTo>
                  <a:lnTo>
                    <a:pt x="8075930" y="637540"/>
                  </a:lnTo>
                  <a:lnTo>
                    <a:pt x="3810" y="637540"/>
                  </a:lnTo>
                  <a:lnTo>
                    <a:pt x="3810" y="381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9740" y="231139"/>
              <a:ext cx="8072120" cy="633730"/>
            </a:xfrm>
            <a:custGeom>
              <a:avLst/>
              <a:gdLst/>
              <a:ahLst/>
              <a:cxnLst/>
              <a:rect l="l" t="t" r="r" b="b"/>
              <a:pathLst>
                <a:path w="8072120" h="63373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3730"/>
                  </a:lnTo>
                  <a:lnTo>
                    <a:pt x="8072120" y="63373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3550" y="23494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2552"/>
                  </a:lnTo>
                  <a:lnTo>
                    <a:pt x="8060690" y="2552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2540"/>
                  </a:lnTo>
                  <a:lnTo>
                    <a:pt x="8064500" y="254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67360" y="237489"/>
              <a:ext cx="8056880" cy="621030"/>
            </a:xfrm>
            <a:custGeom>
              <a:avLst/>
              <a:gdLst/>
              <a:ahLst/>
              <a:cxnLst/>
              <a:rect l="l" t="t" r="r" b="b"/>
              <a:pathLst>
                <a:path w="8056880" h="62103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7220"/>
                  </a:lnTo>
                  <a:lnTo>
                    <a:pt x="2540" y="617220"/>
                  </a:lnTo>
                  <a:lnTo>
                    <a:pt x="254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21030"/>
                  </a:lnTo>
                  <a:lnTo>
                    <a:pt x="8056880" y="621030"/>
                  </a:lnTo>
                  <a:lnTo>
                    <a:pt x="8056880" y="61722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69900" y="241299"/>
              <a:ext cx="8050530" cy="613410"/>
            </a:xfrm>
            <a:custGeom>
              <a:avLst/>
              <a:gdLst/>
              <a:ahLst/>
              <a:cxnLst/>
              <a:rect l="l" t="t" r="r" b="b"/>
              <a:pathLst>
                <a:path w="8050530" h="613410">
                  <a:moveTo>
                    <a:pt x="8050530" y="0"/>
                  </a:moveTo>
                  <a:lnTo>
                    <a:pt x="8046720" y="0"/>
                  </a:lnTo>
                  <a:lnTo>
                    <a:pt x="8046720" y="3810"/>
                  </a:lnTo>
                  <a:lnTo>
                    <a:pt x="8046720" y="609600"/>
                  </a:lnTo>
                  <a:lnTo>
                    <a:pt x="3810" y="609600"/>
                  </a:lnTo>
                  <a:lnTo>
                    <a:pt x="3810" y="3810"/>
                  </a:lnTo>
                  <a:lnTo>
                    <a:pt x="8046720" y="3810"/>
                  </a:lnTo>
                  <a:lnTo>
                    <a:pt x="8046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8050530" y="613410"/>
                  </a:lnTo>
                  <a:lnTo>
                    <a:pt x="8050530" y="609600"/>
                  </a:lnTo>
                  <a:lnTo>
                    <a:pt x="8050530" y="3810"/>
                  </a:lnTo>
                  <a:lnTo>
                    <a:pt x="805053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3710" y="245109"/>
              <a:ext cx="8042909" cy="605790"/>
            </a:xfrm>
            <a:custGeom>
              <a:avLst/>
              <a:gdLst/>
              <a:ahLst/>
              <a:cxnLst/>
              <a:rect l="l" t="t" r="r" b="b"/>
              <a:pathLst>
                <a:path w="8042909" h="6057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5790"/>
                  </a:lnTo>
                  <a:lnTo>
                    <a:pt x="8042910" y="60579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77520" y="24891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69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594360"/>
                  </a:lnTo>
                  <a:lnTo>
                    <a:pt x="3810" y="59436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436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436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81330" y="252729"/>
              <a:ext cx="8028940" cy="590550"/>
            </a:xfrm>
            <a:custGeom>
              <a:avLst/>
              <a:gdLst/>
              <a:ahLst/>
              <a:cxnLst/>
              <a:rect l="l" t="t" r="r" b="b"/>
              <a:pathLst>
                <a:path w="8028940" h="590550">
                  <a:moveTo>
                    <a:pt x="80289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0550"/>
                  </a:lnTo>
                  <a:lnTo>
                    <a:pt x="8028940" y="590550"/>
                  </a:lnTo>
                  <a:lnTo>
                    <a:pt x="8028940" y="588010"/>
                  </a:lnTo>
                  <a:lnTo>
                    <a:pt x="8028940" y="3822"/>
                  </a:lnTo>
                  <a:lnTo>
                    <a:pt x="8025130" y="3822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85140" y="25653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254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2540"/>
                  </a:lnTo>
                  <a:lnTo>
                    <a:pt x="8017510" y="254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254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88950" y="259079"/>
              <a:ext cx="8013700" cy="577850"/>
            </a:xfrm>
            <a:custGeom>
              <a:avLst/>
              <a:gdLst/>
              <a:ahLst/>
              <a:cxnLst/>
              <a:rect l="l" t="t" r="r" b="b"/>
              <a:pathLst>
                <a:path w="8013700" h="57785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7850"/>
                  </a:lnTo>
                  <a:lnTo>
                    <a:pt x="8013700" y="577850"/>
                  </a:lnTo>
                  <a:lnTo>
                    <a:pt x="8013700" y="57404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574040"/>
                  </a:lnTo>
                  <a:lnTo>
                    <a:pt x="2540" y="574040"/>
                  </a:lnTo>
                  <a:lnTo>
                    <a:pt x="254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91490" y="262889"/>
              <a:ext cx="8007350" cy="570230"/>
            </a:xfrm>
            <a:custGeom>
              <a:avLst/>
              <a:gdLst/>
              <a:ahLst/>
              <a:cxnLst/>
              <a:rect l="l" t="t" r="r" b="b"/>
              <a:pathLst>
                <a:path w="8007350" h="570230">
                  <a:moveTo>
                    <a:pt x="8007350" y="0"/>
                  </a:moveTo>
                  <a:lnTo>
                    <a:pt x="8003540" y="0"/>
                  </a:lnTo>
                  <a:lnTo>
                    <a:pt x="8003540" y="3810"/>
                  </a:lnTo>
                  <a:lnTo>
                    <a:pt x="8003540" y="566420"/>
                  </a:lnTo>
                  <a:lnTo>
                    <a:pt x="3810" y="566420"/>
                  </a:lnTo>
                  <a:lnTo>
                    <a:pt x="3810" y="3810"/>
                  </a:lnTo>
                  <a:lnTo>
                    <a:pt x="8003540" y="3810"/>
                  </a:lnTo>
                  <a:lnTo>
                    <a:pt x="8003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8007350" y="570230"/>
                  </a:lnTo>
                  <a:lnTo>
                    <a:pt x="8007350" y="566420"/>
                  </a:lnTo>
                  <a:lnTo>
                    <a:pt x="8007350" y="3810"/>
                  </a:lnTo>
                  <a:lnTo>
                    <a:pt x="800735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95300" y="266699"/>
              <a:ext cx="7999730" cy="562610"/>
            </a:xfrm>
            <a:custGeom>
              <a:avLst/>
              <a:gdLst/>
              <a:ahLst/>
              <a:cxnLst/>
              <a:rect l="l" t="t" r="r" b="b"/>
              <a:pathLst>
                <a:path w="7999730" h="5626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2610"/>
                  </a:lnTo>
                  <a:lnTo>
                    <a:pt x="7999730" y="56261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99110" y="27050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551180"/>
                  </a:lnTo>
                  <a:lnTo>
                    <a:pt x="3810" y="55118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118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118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02920" y="274319"/>
              <a:ext cx="7985759" cy="547370"/>
            </a:xfrm>
            <a:custGeom>
              <a:avLst/>
              <a:gdLst/>
              <a:ahLst/>
              <a:cxnLst/>
              <a:rect l="l" t="t" r="r" b="b"/>
              <a:pathLst>
                <a:path w="7985759" h="547369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7370"/>
                  </a:lnTo>
                  <a:lnTo>
                    <a:pt x="7985760" y="54737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06730" y="27812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19">
                  <a:moveTo>
                    <a:pt x="7978140" y="0"/>
                  </a:moveTo>
                  <a:lnTo>
                    <a:pt x="7974330" y="0"/>
                  </a:lnTo>
                  <a:lnTo>
                    <a:pt x="7974330" y="254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2540"/>
                  </a:lnTo>
                  <a:lnTo>
                    <a:pt x="7974330" y="254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254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10540" y="280669"/>
              <a:ext cx="7970520" cy="534670"/>
            </a:xfrm>
            <a:custGeom>
              <a:avLst/>
              <a:gdLst/>
              <a:ahLst/>
              <a:cxnLst/>
              <a:rect l="l" t="t" r="r" b="b"/>
              <a:pathLst>
                <a:path w="7970520" h="534669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4670"/>
                  </a:lnTo>
                  <a:lnTo>
                    <a:pt x="7970520" y="534670"/>
                  </a:lnTo>
                  <a:lnTo>
                    <a:pt x="7970520" y="53086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14350" y="284479"/>
              <a:ext cx="7962900" cy="527050"/>
            </a:xfrm>
            <a:custGeom>
              <a:avLst/>
              <a:gdLst/>
              <a:ahLst/>
              <a:cxnLst/>
              <a:rect l="l" t="t" r="r" b="b"/>
              <a:pathLst>
                <a:path w="7962900" h="52705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962900" y="527050"/>
                  </a:lnTo>
                  <a:lnTo>
                    <a:pt x="7962900" y="52324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523240"/>
                  </a:lnTo>
                  <a:lnTo>
                    <a:pt x="2540" y="523240"/>
                  </a:lnTo>
                  <a:lnTo>
                    <a:pt x="254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16890" y="288289"/>
              <a:ext cx="7956550" cy="519430"/>
            </a:xfrm>
            <a:custGeom>
              <a:avLst/>
              <a:gdLst/>
              <a:ahLst/>
              <a:cxnLst/>
              <a:rect l="l" t="t" r="r" b="b"/>
              <a:pathLst>
                <a:path w="7956550" h="51943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956550" y="51943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20700" y="29209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508000"/>
                  </a:lnTo>
                  <a:lnTo>
                    <a:pt x="3810" y="50800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800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24510" y="295909"/>
              <a:ext cx="7942580" cy="504190"/>
            </a:xfrm>
            <a:custGeom>
              <a:avLst/>
              <a:gdLst/>
              <a:ahLst/>
              <a:cxnLst/>
              <a:rect l="l" t="t" r="r" b="b"/>
              <a:pathLst>
                <a:path w="7942580" h="504190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4190"/>
                  </a:lnTo>
                  <a:lnTo>
                    <a:pt x="7942580" y="50419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28320" y="29971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254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32130" y="302259"/>
              <a:ext cx="7927340" cy="491490"/>
            </a:xfrm>
            <a:custGeom>
              <a:avLst/>
              <a:gdLst/>
              <a:ahLst/>
              <a:cxnLst/>
              <a:rect l="l" t="t" r="r" b="b"/>
              <a:pathLst>
                <a:path w="7927340" h="49149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7680"/>
                  </a:lnTo>
                  <a:lnTo>
                    <a:pt x="3810" y="48768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7680"/>
                  </a:lnTo>
                  <a:lnTo>
                    <a:pt x="0" y="491490"/>
                  </a:lnTo>
                  <a:lnTo>
                    <a:pt x="7927340" y="491490"/>
                  </a:lnTo>
                  <a:lnTo>
                    <a:pt x="7927340" y="48768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35940" y="306069"/>
              <a:ext cx="7919720" cy="483870"/>
            </a:xfrm>
            <a:custGeom>
              <a:avLst/>
              <a:gdLst/>
              <a:ahLst/>
              <a:cxnLst/>
              <a:rect l="l" t="t" r="r" b="b"/>
              <a:pathLst>
                <a:path w="7919720" h="48387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3870"/>
                  </a:lnTo>
                  <a:lnTo>
                    <a:pt x="7919720" y="483870"/>
                  </a:lnTo>
                  <a:lnTo>
                    <a:pt x="7919720" y="48006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38480" y="309879"/>
              <a:ext cx="7913370" cy="476250"/>
            </a:xfrm>
            <a:custGeom>
              <a:avLst/>
              <a:gdLst/>
              <a:ahLst/>
              <a:cxnLst/>
              <a:rect l="l" t="t" r="r" b="b"/>
              <a:pathLst>
                <a:path w="7913370" h="476250">
                  <a:moveTo>
                    <a:pt x="79133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913370" y="476250"/>
                  </a:lnTo>
                  <a:lnTo>
                    <a:pt x="7913370" y="472440"/>
                  </a:lnTo>
                  <a:lnTo>
                    <a:pt x="7913370" y="3822"/>
                  </a:lnTo>
                  <a:lnTo>
                    <a:pt x="7909560" y="3822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42290" y="31368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1940" y="0"/>
                  </a:lnTo>
                  <a:lnTo>
                    <a:pt x="7901940" y="3810"/>
                  </a:lnTo>
                  <a:lnTo>
                    <a:pt x="7901940" y="464820"/>
                  </a:lnTo>
                  <a:lnTo>
                    <a:pt x="3810" y="464820"/>
                  </a:lnTo>
                  <a:lnTo>
                    <a:pt x="3810" y="3810"/>
                  </a:lnTo>
                  <a:lnTo>
                    <a:pt x="7901940" y="3810"/>
                  </a:lnTo>
                  <a:lnTo>
                    <a:pt x="7901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482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46100" y="317499"/>
              <a:ext cx="7898130" cy="461009"/>
            </a:xfrm>
            <a:custGeom>
              <a:avLst/>
              <a:gdLst/>
              <a:ahLst/>
              <a:cxnLst/>
              <a:rect l="l" t="t" r="r" b="b"/>
              <a:pathLst>
                <a:path w="7898130" h="461009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457200"/>
                  </a:lnTo>
                  <a:lnTo>
                    <a:pt x="3810" y="4572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7200"/>
                  </a:lnTo>
                  <a:lnTo>
                    <a:pt x="0" y="461010"/>
                  </a:lnTo>
                  <a:lnTo>
                    <a:pt x="7898130" y="461010"/>
                  </a:lnTo>
                  <a:lnTo>
                    <a:pt x="7898130" y="4572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49910" y="321309"/>
              <a:ext cx="7890509" cy="453390"/>
            </a:xfrm>
            <a:custGeom>
              <a:avLst/>
              <a:gdLst/>
              <a:ahLst/>
              <a:cxnLst/>
              <a:rect l="l" t="t" r="r" b="b"/>
              <a:pathLst>
                <a:path w="7890509" h="4533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49580"/>
                  </a:lnTo>
                  <a:lnTo>
                    <a:pt x="3810" y="44958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9580"/>
                  </a:lnTo>
                  <a:lnTo>
                    <a:pt x="0" y="453390"/>
                  </a:lnTo>
                  <a:lnTo>
                    <a:pt x="7890510" y="453390"/>
                  </a:lnTo>
                  <a:lnTo>
                    <a:pt x="7890510" y="44958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53720" y="325119"/>
              <a:ext cx="7884159" cy="445770"/>
            </a:xfrm>
            <a:custGeom>
              <a:avLst/>
              <a:gdLst/>
              <a:ahLst/>
              <a:cxnLst/>
              <a:rect l="l" t="t" r="r" b="b"/>
              <a:pathLst>
                <a:path w="7884159" h="44577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5770"/>
                  </a:lnTo>
                  <a:lnTo>
                    <a:pt x="7884160" y="44577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57530" y="32892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2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435610"/>
                  </a:lnTo>
                  <a:lnTo>
                    <a:pt x="3810" y="435610"/>
                  </a:lnTo>
                  <a:lnTo>
                    <a:pt x="381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1340" y="331469"/>
              <a:ext cx="7868920" cy="433070"/>
            </a:xfrm>
            <a:custGeom>
              <a:avLst/>
              <a:gdLst/>
              <a:ahLst/>
              <a:cxnLst/>
              <a:rect l="l" t="t" r="r" b="b"/>
              <a:pathLst>
                <a:path w="7868920" h="43307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429260"/>
                  </a:lnTo>
                  <a:lnTo>
                    <a:pt x="2540" y="429260"/>
                  </a:lnTo>
                  <a:lnTo>
                    <a:pt x="254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868920" y="433070"/>
                  </a:lnTo>
                  <a:lnTo>
                    <a:pt x="7868920" y="42926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63880" y="33527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1640"/>
                  </a:lnTo>
                  <a:lnTo>
                    <a:pt x="7862570" y="3822"/>
                  </a:lnTo>
                  <a:lnTo>
                    <a:pt x="7858760" y="3822"/>
                  </a:lnTo>
                  <a:lnTo>
                    <a:pt x="7858760" y="421640"/>
                  </a:lnTo>
                  <a:lnTo>
                    <a:pt x="3810" y="421640"/>
                  </a:lnTo>
                  <a:lnTo>
                    <a:pt x="3810" y="381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67690" y="339089"/>
              <a:ext cx="7854950" cy="417830"/>
            </a:xfrm>
            <a:custGeom>
              <a:avLst/>
              <a:gdLst/>
              <a:ahLst/>
              <a:cxnLst/>
              <a:rect l="l" t="t" r="r" b="b"/>
              <a:pathLst>
                <a:path w="7854950" h="41783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414020"/>
                  </a:lnTo>
                  <a:lnTo>
                    <a:pt x="3810" y="4140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4020"/>
                  </a:lnTo>
                  <a:lnTo>
                    <a:pt x="0" y="417830"/>
                  </a:lnTo>
                  <a:lnTo>
                    <a:pt x="7854950" y="417830"/>
                  </a:lnTo>
                  <a:lnTo>
                    <a:pt x="7854950" y="4140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71500" y="342899"/>
              <a:ext cx="7847330" cy="410209"/>
            </a:xfrm>
            <a:custGeom>
              <a:avLst/>
              <a:gdLst/>
              <a:ahLst/>
              <a:cxnLst/>
              <a:rect l="l" t="t" r="r" b="b"/>
              <a:pathLst>
                <a:path w="7847330" h="410209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6400"/>
                  </a:lnTo>
                  <a:lnTo>
                    <a:pt x="3810" y="40640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6400"/>
                  </a:lnTo>
                  <a:lnTo>
                    <a:pt x="0" y="410210"/>
                  </a:lnTo>
                  <a:lnTo>
                    <a:pt x="7847330" y="410210"/>
                  </a:lnTo>
                  <a:lnTo>
                    <a:pt x="7847330" y="40640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75310" y="346709"/>
              <a:ext cx="7840980" cy="402590"/>
            </a:xfrm>
            <a:custGeom>
              <a:avLst/>
              <a:gdLst/>
              <a:ahLst/>
              <a:cxnLst/>
              <a:rect l="l" t="t" r="r" b="b"/>
              <a:pathLst>
                <a:path w="7840980" h="40259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2590"/>
                  </a:lnTo>
                  <a:lnTo>
                    <a:pt x="7840980" y="40259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79120" y="35051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254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2540"/>
                  </a:lnTo>
                  <a:lnTo>
                    <a:pt x="7829550" y="254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254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82930" y="353059"/>
              <a:ext cx="7825740" cy="389890"/>
            </a:xfrm>
            <a:custGeom>
              <a:avLst/>
              <a:gdLst/>
              <a:ahLst/>
              <a:cxnLst/>
              <a:rect l="l" t="t" r="r" b="b"/>
              <a:pathLst>
                <a:path w="7825740" h="389890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386080"/>
                  </a:lnTo>
                  <a:lnTo>
                    <a:pt x="2540" y="386080"/>
                  </a:lnTo>
                  <a:lnTo>
                    <a:pt x="254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9890"/>
                  </a:lnTo>
                  <a:lnTo>
                    <a:pt x="7825740" y="389890"/>
                  </a:lnTo>
                  <a:lnTo>
                    <a:pt x="7825740" y="38608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85470" y="356869"/>
              <a:ext cx="7819390" cy="382270"/>
            </a:xfrm>
            <a:custGeom>
              <a:avLst/>
              <a:gdLst/>
              <a:ahLst/>
              <a:cxnLst/>
              <a:rect l="l" t="t" r="r" b="b"/>
              <a:pathLst>
                <a:path w="7819390" h="382270">
                  <a:moveTo>
                    <a:pt x="7819390" y="0"/>
                  </a:moveTo>
                  <a:lnTo>
                    <a:pt x="7815580" y="0"/>
                  </a:lnTo>
                  <a:lnTo>
                    <a:pt x="7815580" y="3810"/>
                  </a:lnTo>
                  <a:lnTo>
                    <a:pt x="7815580" y="378460"/>
                  </a:lnTo>
                  <a:lnTo>
                    <a:pt x="3810" y="378460"/>
                  </a:lnTo>
                  <a:lnTo>
                    <a:pt x="3810" y="3810"/>
                  </a:lnTo>
                  <a:lnTo>
                    <a:pt x="7815580" y="3810"/>
                  </a:lnTo>
                  <a:lnTo>
                    <a:pt x="78155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819390" y="382270"/>
                  </a:lnTo>
                  <a:lnTo>
                    <a:pt x="7819390" y="378460"/>
                  </a:lnTo>
                  <a:lnTo>
                    <a:pt x="7819390" y="3810"/>
                  </a:lnTo>
                  <a:lnTo>
                    <a:pt x="781939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9280" y="360679"/>
              <a:ext cx="7811770" cy="374650"/>
            </a:xfrm>
            <a:custGeom>
              <a:avLst/>
              <a:gdLst/>
              <a:ahLst/>
              <a:cxnLst/>
              <a:rect l="l" t="t" r="r" b="b"/>
              <a:pathLst>
                <a:path w="7811770" h="37465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7811770" y="374650"/>
                  </a:lnTo>
                  <a:lnTo>
                    <a:pt x="7811770" y="3708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93090" y="36448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363220"/>
                  </a:lnTo>
                  <a:lnTo>
                    <a:pt x="3810" y="36322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322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322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96900" y="368299"/>
              <a:ext cx="7797800" cy="359410"/>
            </a:xfrm>
            <a:custGeom>
              <a:avLst/>
              <a:gdLst/>
              <a:ahLst/>
              <a:cxnLst/>
              <a:rect l="l" t="t" r="r" b="b"/>
              <a:pathLst>
                <a:path w="7797800" h="359409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59410"/>
                  </a:lnTo>
                  <a:lnTo>
                    <a:pt x="7797800" y="35941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00710" y="37210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254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2540"/>
                  </a:lnTo>
                  <a:lnTo>
                    <a:pt x="7786370" y="254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254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04520" y="374649"/>
              <a:ext cx="7782559" cy="346710"/>
            </a:xfrm>
            <a:custGeom>
              <a:avLst/>
              <a:gdLst/>
              <a:ahLst/>
              <a:cxnLst/>
              <a:rect l="l" t="t" r="r" b="b"/>
              <a:pathLst>
                <a:path w="7782559" h="346709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2900"/>
                  </a:lnTo>
                  <a:lnTo>
                    <a:pt x="2540" y="342900"/>
                  </a:lnTo>
                  <a:lnTo>
                    <a:pt x="254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6710"/>
                  </a:lnTo>
                  <a:lnTo>
                    <a:pt x="7782560" y="346710"/>
                  </a:lnTo>
                  <a:lnTo>
                    <a:pt x="7782560" y="34290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07060" y="378459"/>
              <a:ext cx="7776209" cy="339090"/>
            </a:xfrm>
            <a:custGeom>
              <a:avLst/>
              <a:gdLst/>
              <a:ahLst/>
              <a:cxnLst/>
              <a:rect l="l" t="t" r="r" b="b"/>
              <a:pathLst>
                <a:path w="7776209" h="339090">
                  <a:moveTo>
                    <a:pt x="7776210" y="0"/>
                  </a:moveTo>
                  <a:lnTo>
                    <a:pt x="7772400" y="0"/>
                  </a:lnTo>
                  <a:lnTo>
                    <a:pt x="7772400" y="3810"/>
                  </a:lnTo>
                  <a:lnTo>
                    <a:pt x="7772400" y="335280"/>
                  </a:lnTo>
                  <a:lnTo>
                    <a:pt x="3810" y="335280"/>
                  </a:lnTo>
                  <a:lnTo>
                    <a:pt x="3810" y="3810"/>
                  </a:lnTo>
                  <a:lnTo>
                    <a:pt x="7772400" y="381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776210" y="339090"/>
                  </a:lnTo>
                  <a:lnTo>
                    <a:pt x="7776210" y="335280"/>
                  </a:lnTo>
                  <a:lnTo>
                    <a:pt x="7776210" y="3810"/>
                  </a:lnTo>
                  <a:lnTo>
                    <a:pt x="777621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10870" y="382269"/>
              <a:ext cx="7768590" cy="331470"/>
            </a:xfrm>
            <a:custGeom>
              <a:avLst/>
              <a:gdLst/>
              <a:ahLst/>
              <a:cxnLst/>
              <a:rect l="l" t="t" r="r" b="b"/>
              <a:pathLst>
                <a:path w="7768590" h="33147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1470"/>
                  </a:lnTo>
                  <a:lnTo>
                    <a:pt x="7768590" y="33147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14680" y="38607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320040"/>
                  </a:lnTo>
                  <a:lnTo>
                    <a:pt x="3810" y="32004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004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004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18490" y="389889"/>
              <a:ext cx="7754620" cy="316230"/>
            </a:xfrm>
            <a:custGeom>
              <a:avLst/>
              <a:gdLst/>
              <a:ahLst/>
              <a:cxnLst/>
              <a:rect l="l" t="t" r="r" b="b"/>
              <a:pathLst>
                <a:path w="7754620" h="31623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6230"/>
                  </a:lnTo>
                  <a:lnTo>
                    <a:pt x="7754620" y="31623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22300" y="39369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254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2540"/>
                  </a:lnTo>
                  <a:lnTo>
                    <a:pt x="7743190" y="254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254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26110" y="396239"/>
              <a:ext cx="7739380" cy="303530"/>
            </a:xfrm>
            <a:custGeom>
              <a:avLst/>
              <a:gdLst/>
              <a:ahLst/>
              <a:cxnLst/>
              <a:rect l="l" t="t" r="r" b="b"/>
              <a:pathLst>
                <a:path w="7739380" h="30353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9720"/>
                  </a:lnTo>
                  <a:lnTo>
                    <a:pt x="2540" y="299720"/>
                  </a:lnTo>
                  <a:lnTo>
                    <a:pt x="254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3530"/>
                  </a:lnTo>
                  <a:lnTo>
                    <a:pt x="7739380" y="303530"/>
                  </a:lnTo>
                  <a:lnTo>
                    <a:pt x="7739380" y="29972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28650" y="400049"/>
              <a:ext cx="7733030" cy="295910"/>
            </a:xfrm>
            <a:custGeom>
              <a:avLst/>
              <a:gdLst/>
              <a:ahLst/>
              <a:cxnLst/>
              <a:rect l="l" t="t" r="r" b="b"/>
              <a:pathLst>
                <a:path w="7733030" h="295909">
                  <a:moveTo>
                    <a:pt x="7733030" y="0"/>
                  </a:moveTo>
                  <a:lnTo>
                    <a:pt x="7729220" y="0"/>
                  </a:lnTo>
                  <a:lnTo>
                    <a:pt x="7729220" y="3810"/>
                  </a:lnTo>
                  <a:lnTo>
                    <a:pt x="7729220" y="292100"/>
                  </a:lnTo>
                  <a:lnTo>
                    <a:pt x="3810" y="292100"/>
                  </a:lnTo>
                  <a:lnTo>
                    <a:pt x="3810" y="3810"/>
                  </a:lnTo>
                  <a:lnTo>
                    <a:pt x="7729220" y="3810"/>
                  </a:lnTo>
                  <a:lnTo>
                    <a:pt x="7729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733030" y="295910"/>
                  </a:lnTo>
                  <a:lnTo>
                    <a:pt x="7733030" y="292100"/>
                  </a:lnTo>
                  <a:lnTo>
                    <a:pt x="7733030" y="3810"/>
                  </a:lnTo>
                  <a:lnTo>
                    <a:pt x="773303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32460" y="403859"/>
              <a:ext cx="7725409" cy="288290"/>
            </a:xfrm>
            <a:custGeom>
              <a:avLst/>
              <a:gdLst/>
              <a:ahLst/>
              <a:cxnLst/>
              <a:rect l="l" t="t" r="r" b="b"/>
              <a:pathLst>
                <a:path w="7725409" h="2882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8290"/>
                  </a:lnTo>
                  <a:lnTo>
                    <a:pt x="7725410" y="28829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36270" y="40766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276860"/>
                  </a:lnTo>
                  <a:lnTo>
                    <a:pt x="3810" y="27686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686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686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40080" y="411479"/>
              <a:ext cx="7711440" cy="273050"/>
            </a:xfrm>
            <a:custGeom>
              <a:avLst/>
              <a:gdLst/>
              <a:ahLst/>
              <a:cxnLst/>
              <a:rect l="l" t="t" r="r" b="b"/>
              <a:pathLst>
                <a:path w="7711440" h="273050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3050"/>
                  </a:lnTo>
                  <a:lnTo>
                    <a:pt x="7711440" y="273050"/>
                  </a:lnTo>
                  <a:lnTo>
                    <a:pt x="7711440" y="2705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43890" y="41528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254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2540"/>
                  </a:lnTo>
                  <a:lnTo>
                    <a:pt x="7700010" y="254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47700" y="417829"/>
              <a:ext cx="7696200" cy="260350"/>
            </a:xfrm>
            <a:custGeom>
              <a:avLst/>
              <a:gdLst/>
              <a:ahLst/>
              <a:cxnLst/>
              <a:rect l="l" t="t" r="r" b="b"/>
              <a:pathLst>
                <a:path w="7696200" h="260350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6540"/>
                  </a:lnTo>
                  <a:lnTo>
                    <a:pt x="3810" y="25654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6540"/>
                  </a:lnTo>
                  <a:lnTo>
                    <a:pt x="0" y="260350"/>
                  </a:lnTo>
                  <a:lnTo>
                    <a:pt x="7696200" y="260350"/>
                  </a:lnTo>
                  <a:lnTo>
                    <a:pt x="7696200" y="25654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51510" y="421639"/>
              <a:ext cx="7688580" cy="252729"/>
            </a:xfrm>
            <a:custGeom>
              <a:avLst/>
              <a:gdLst/>
              <a:ahLst/>
              <a:cxnLst/>
              <a:rect l="l" t="t" r="r" b="b"/>
              <a:pathLst>
                <a:path w="7688580" h="252729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248920"/>
                  </a:lnTo>
                  <a:lnTo>
                    <a:pt x="2540" y="248920"/>
                  </a:lnTo>
                  <a:lnTo>
                    <a:pt x="254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8920"/>
                  </a:lnTo>
                  <a:lnTo>
                    <a:pt x="0" y="252730"/>
                  </a:lnTo>
                  <a:lnTo>
                    <a:pt x="7688580" y="252730"/>
                  </a:lnTo>
                  <a:lnTo>
                    <a:pt x="7688580" y="24892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54050" y="425449"/>
              <a:ext cx="7682230" cy="245110"/>
            </a:xfrm>
            <a:custGeom>
              <a:avLst/>
              <a:gdLst/>
              <a:ahLst/>
              <a:cxnLst/>
              <a:rect l="l" t="t" r="r" b="b"/>
              <a:pathLst>
                <a:path w="7682230" h="245109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682230" y="24511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57860" y="42925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233680"/>
                  </a:lnTo>
                  <a:lnTo>
                    <a:pt x="3810" y="23368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368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61670" y="433069"/>
              <a:ext cx="7668259" cy="229870"/>
            </a:xfrm>
            <a:custGeom>
              <a:avLst/>
              <a:gdLst/>
              <a:ahLst/>
              <a:cxnLst/>
              <a:rect l="l" t="t" r="r" b="b"/>
              <a:pathLst>
                <a:path w="7668259" h="22987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29870"/>
                  </a:lnTo>
                  <a:lnTo>
                    <a:pt x="7668260" y="22987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65480" y="43687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254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69290" y="439419"/>
              <a:ext cx="7653020" cy="217170"/>
            </a:xfrm>
            <a:custGeom>
              <a:avLst/>
              <a:gdLst/>
              <a:ahLst/>
              <a:cxnLst/>
              <a:rect l="l" t="t" r="r" b="b"/>
              <a:pathLst>
                <a:path w="7653020" h="21717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7653020" y="217170"/>
                  </a:lnTo>
                  <a:lnTo>
                    <a:pt x="7653020" y="21336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73100" y="443229"/>
              <a:ext cx="7645400" cy="209550"/>
            </a:xfrm>
            <a:custGeom>
              <a:avLst/>
              <a:gdLst/>
              <a:ahLst/>
              <a:cxnLst/>
              <a:rect l="l" t="t" r="r" b="b"/>
              <a:pathLst>
                <a:path w="7645400" h="20955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7645400" y="209550"/>
                  </a:lnTo>
                  <a:lnTo>
                    <a:pt x="7645400" y="20574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75640" y="447039"/>
              <a:ext cx="7639050" cy="201930"/>
            </a:xfrm>
            <a:custGeom>
              <a:avLst/>
              <a:gdLst/>
              <a:ahLst/>
              <a:cxnLst/>
              <a:rect l="l" t="t" r="r" b="b"/>
              <a:pathLst>
                <a:path w="7639050" h="20192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639050" y="20193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79450" y="45084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190500"/>
                  </a:lnTo>
                  <a:lnTo>
                    <a:pt x="3810" y="19050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050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83260" y="454659"/>
              <a:ext cx="7625080" cy="186690"/>
            </a:xfrm>
            <a:custGeom>
              <a:avLst/>
              <a:gdLst/>
              <a:ahLst/>
              <a:cxnLst/>
              <a:rect l="l" t="t" r="r" b="b"/>
              <a:pathLst>
                <a:path w="7625080" h="186690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6690"/>
                  </a:lnTo>
                  <a:lnTo>
                    <a:pt x="7625080" y="18669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87070" y="45846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254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90880" y="461009"/>
              <a:ext cx="7609840" cy="173990"/>
            </a:xfrm>
            <a:custGeom>
              <a:avLst/>
              <a:gdLst/>
              <a:ahLst/>
              <a:cxnLst/>
              <a:rect l="l" t="t" r="r" b="b"/>
              <a:pathLst>
                <a:path w="7609840" h="173990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7609840" y="173990"/>
                  </a:lnTo>
                  <a:lnTo>
                    <a:pt x="7609840" y="17018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94690" y="464819"/>
              <a:ext cx="7602220" cy="166370"/>
            </a:xfrm>
            <a:custGeom>
              <a:avLst/>
              <a:gdLst/>
              <a:ahLst/>
              <a:cxnLst/>
              <a:rect l="l" t="t" r="r" b="b"/>
              <a:pathLst>
                <a:path w="7602220" h="16637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7602220" y="166370"/>
                  </a:lnTo>
                  <a:lnTo>
                    <a:pt x="7602220" y="16256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97230" y="468629"/>
              <a:ext cx="7595870" cy="158750"/>
            </a:xfrm>
            <a:custGeom>
              <a:avLst/>
              <a:gdLst/>
              <a:ahLst/>
              <a:cxnLst/>
              <a:rect l="l" t="t" r="r" b="b"/>
              <a:pathLst>
                <a:path w="7595870" h="158750">
                  <a:moveTo>
                    <a:pt x="7595870" y="0"/>
                  </a:moveTo>
                  <a:lnTo>
                    <a:pt x="7592060" y="0"/>
                  </a:lnTo>
                  <a:lnTo>
                    <a:pt x="7592060" y="3810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2060" y="3810"/>
                  </a:lnTo>
                  <a:lnTo>
                    <a:pt x="7592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595870" y="158750"/>
                  </a:lnTo>
                  <a:lnTo>
                    <a:pt x="7595870" y="15494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01040" y="47243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4440" y="0"/>
                  </a:lnTo>
                  <a:lnTo>
                    <a:pt x="7584440" y="3810"/>
                  </a:lnTo>
                  <a:lnTo>
                    <a:pt x="7584440" y="147320"/>
                  </a:lnTo>
                  <a:lnTo>
                    <a:pt x="3810" y="147320"/>
                  </a:lnTo>
                  <a:lnTo>
                    <a:pt x="3810" y="3810"/>
                  </a:lnTo>
                  <a:lnTo>
                    <a:pt x="7584440" y="3810"/>
                  </a:lnTo>
                  <a:lnTo>
                    <a:pt x="75844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732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04850" y="476249"/>
              <a:ext cx="7580630" cy="143510"/>
            </a:xfrm>
            <a:custGeom>
              <a:avLst/>
              <a:gdLst/>
              <a:ahLst/>
              <a:cxnLst/>
              <a:rect l="l" t="t" r="r" b="b"/>
              <a:pathLst>
                <a:path w="7580630" h="143509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139700"/>
                  </a:lnTo>
                  <a:lnTo>
                    <a:pt x="3810" y="1397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9700"/>
                  </a:lnTo>
                  <a:lnTo>
                    <a:pt x="0" y="143510"/>
                  </a:lnTo>
                  <a:lnTo>
                    <a:pt x="7580630" y="143510"/>
                  </a:lnTo>
                  <a:lnTo>
                    <a:pt x="7580630" y="1397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08660" y="480059"/>
              <a:ext cx="7573009" cy="135890"/>
            </a:xfrm>
            <a:custGeom>
              <a:avLst/>
              <a:gdLst/>
              <a:ahLst/>
              <a:cxnLst/>
              <a:rect l="l" t="t" r="r" b="b"/>
              <a:pathLst>
                <a:path w="7573009" h="1358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2080"/>
                  </a:lnTo>
                  <a:lnTo>
                    <a:pt x="3810" y="13208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2080"/>
                  </a:lnTo>
                  <a:lnTo>
                    <a:pt x="0" y="135890"/>
                  </a:lnTo>
                  <a:lnTo>
                    <a:pt x="7573010" y="135890"/>
                  </a:lnTo>
                  <a:lnTo>
                    <a:pt x="7573010" y="13208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12470" y="483869"/>
              <a:ext cx="7566659" cy="128270"/>
            </a:xfrm>
            <a:custGeom>
              <a:avLst/>
              <a:gdLst/>
              <a:ahLst/>
              <a:cxnLst/>
              <a:rect l="l" t="t" r="r" b="b"/>
              <a:pathLst>
                <a:path w="7566659" h="12827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8270"/>
                  </a:lnTo>
                  <a:lnTo>
                    <a:pt x="7566660" y="12827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16280" y="48767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118110"/>
                  </a:lnTo>
                  <a:lnTo>
                    <a:pt x="3810" y="118110"/>
                  </a:lnTo>
                  <a:lnTo>
                    <a:pt x="381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20090" y="490219"/>
              <a:ext cx="7551420" cy="115570"/>
            </a:xfrm>
            <a:custGeom>
              <a:avLst/>
              <a:gdLst/>
              <a:ahLst/>
              <a:cxnLst/>
              <a:rect l="l" t="t" r="r" b="b"/>
              <a:pathLst>
                <a:path w="7551420" h="11557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111760"/>
                  </a:lnTo>
                  <a:lnTo>
                    <a:pt x="2540" y="111760"/>
                  </a:lnTo>
                  <a:lnTo>
                    <a:pt x="254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551420" y="115570"/>
                  </a:lnTo>
                  <a:lnTo>
                    <a:pt x="7551420" y="11176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22630" y="49402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7541260" y="0"/>
                  </a:lnTo>
                  <a:lnTo>
                    <a:pt x="7541260" y="3810"/>
                  </a:lnTo>
                  <a:lnTo>
                    <a:pt x="754126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541260" y="3810"/>
                  </a:lnTo>
                  <a:lnTo>
                    <a:pt x="75412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726440" y="497839"/>
              <a:ext cx="7537450" cy="100330"/>
            </a:xfrm>
            <a:custGeom>
              <a:avLst/>
              <a:gdLst/>
              <a:ahLst/>
              <a:cxnLst/>
              <a:rect l="l" t="t" r="r" b="b"/>
              <a:pathLst>
                <a:path w="7537450" h="100329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96520"/>
                  </a:lnTo>
                  <a:lnTo>
                    <a:pt x="3810" y="965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520"/>
                  </a:lnTo>
                  <a:lnTo>
                    <a:pt x="0" y="100330"/>
                  </a:lnTo>
                  <a:lnTo>
                    <a:pt x="7537450" y="100330"/>
                  </a:lnTo>
                  <a:lnTo>
                    <a:pt x="7537450" y="965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730250" y="501649"/>
              <a:ext cx="7529830" cy="92710"/>
            </a:xfrm>
            <a:custGeom>
              <a:avLst/>
              <a:gdLst/>
              <a:ahLst/>
              <a:cxnLst/>
              <a:rect l="l" t="t" r="r" b="b"/>
              <a:pathLst>
                <a:path w="7529830" h="92709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88900"/>
                  </a:lnTo>
                  <a:lnTo>
                    <a:pt x="3810" y="8890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900"/>
                  </a:lnTo>
                  <a:lnTo>
                    <a:pt x="0" y="92710"/>
                  </a:lnTo>
                  <a:lnTo>
                    <a:pt x="7529830" y="92710"/>
                  </a:lnTo>
                  <a:lnTo>
                    <a:pt x="7529830" y="8890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734060" y="505459"/>
              <a:ext cx="7523480" cy="85090"/>
            </a:xfrm>
            <a:custGeom>
              <a:avLst/>
              <a:gdLst/>
              <a:ahLst/>
              <a:cxnLst/>
              <a:rect l="l" t="t" r="r" b="b"/>
              <a:pathLst>
                <a:path w="7523480" h="8509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5090"/>
                  </a:lnTo>
                  <a:lnTo>
                    <a:pt x="7523480" y="8509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37870" y="509269"/>
              <a:ext cx="7515859" cy="78740"/>
            </a:xfrm>
            <a:custGeom>
              <a:avLst/>
              <a:gdLst/>
              <a:ahLst/>
              <a:cxnLst/>
              <a:rect l="l" t="t" r="r" b="b"/>
              <a:pathLst>
                <a:path w="7515859" h="78740">
                  <a:moveTo>
                    <a:pt x="7515860" y="0"/>
                  </a:moveTo>
                  <a:lnTo>
                    <a:pt x="7512050" y="0"/>
                  </a:lnTo>
                  <a:lnTo>
                    <a:pt x="7512050" y="2540"/>
                  </a:lnTo>
                  <a:lnTo>
                    <a:pt x="7512050" y="74930"/>
                  </a:lnTo>
                  <a:lnTo>
                    <a:pt x="3810" y="74930"/>
                  </a:lnTo>
                  <a:lnTo>
                    <a:pt x="3810" y="2540"/>
                  </a:lnTo>
                  <a:lnTo>
                    <a:pt x="7512050" y="2540"/>
                  </a:lnTo>
                  <a:lnTo>
                    <a:pt x="75120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60" y="78740"/>
                  </a:lnTo>
                  <a:lnTo>
                    <a:pt x="7515860" y="74930"/>
                  </a:lnTo>
                  <a:lnTo>
                    <a:pt x="7515860" y="2540"/>
                  </a:lnTo>
                  <a:lnTo>
                    <a:pt x="75158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741680" y="511809"/>
              <a:ext cx="7508240" cy="72390"/>
            </a:xfrm>
            <a:custGeom>
              <a:avLst/>
              <a:gdLst/>
              <a:ahLst/>
              <a:cxnLst/>
              <a:rect l="l" t="t" r="r" b="b"/>
              <a:pathLst>
                <a:path w="7508240" h="72390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68580"/>
                  </a:lnTo>
                  <a:lnTo>
                    <a:pt x="2540" y="68580"/>
                  </a:lnTo>
                  <a:lnTo>
                    <a:pt x="254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508240" y="72390"/>
                  </a:lnTo>
                  <a:lnTo>
                    <a:pt x="7508240" y="6858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44220" y="515619"/>
              <a:ext cx="7501890" cy="64769"/>
            </a:xfrm>
            <a:custGeom>
              <a:avLst/>
              <a:gdLst/>
              <a:ahLst/>
              <a:cxnLst/>
              <a:rect l="l" t="t" r="r" b="b"/>
              <a:pathLst>
                <a:path w="7501890" h="64770">
                  <a:moveTo>
                    <a:pt x="7501890" y="0"/>
                  </a:moveTo>
                  <a:lnTo>
                    <a:pt x="7498080" y="0"/>
                  </a:lnTo>
                  <a:lnTo>
                    <a:pt x="7498080" y="3810"/>
                  </a:lnTo>
                  <a:lnTo>
                    <a:pt x="749808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7498080" y="3810"/>
                  </a:lnTo>
                  <a:lnTo>
                    <a:pt x="7498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890" y="64770"/>
                  </a:lnTo>
                  <a:lnTo>
                    <a:pt x="7501890" y="60960"/>
                  </a:lnTo>
                  <a:lnTo>
                    <a:pt x="7501890" y="3810"/>
                  </a:lnTo>
                  <a:lnTo>
                    <a:pt x="750189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748030" y="519429"/>
              <a:ext cx="7494270" cy="57150"/>
            </a:xfrm>
            <a:custGeom>
              <a:avLst/>
              <a:gdLst/>
              <a:ahLst/>
              <a:cxnLst/>
              <a:rect l="l" t="t" r="r" b="b"/>
              <a:pathLst>
                <a:path w="7494270" h="5715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7494270" y="57150"/>
                  </a:lnTo>
                  <a:lnTo>
                    <a:pt x="7494270" y="533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751840" y="523239"/>
              <a:ext cx="7486650" cy="49530"/>
            </a:xfrm>
            <a:custGeom>
              <a:avLst/>
              <a:gdLst/>
              <a:ahLst/>
              <a:cxnLst/>
              <a:rect l="l" t="t" r="r" b="b"/>
              <a:pathLst>
                <a:path w="7486650" h="49529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5720"/>
                  </a:lnTo>
                  <a:lnTo>
                    <a:pt x="3810" y="4572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720"/>
                  </a:lnTo>
                  <a:lnTo>
                    <a:pt x="0" y="49530"/>
                  </a:lnTo>
                  <a:lnTo>
                    <a:pt x="7486650" y="49530"/>
                  </a:lnTo>
                  <a:lnTo>
                    <a:pt x="7486650" y="4572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755650" y="527049"/>
              <a:ext cx="7480300" cy="41910"/>
            </a:xfrm>
            <a:custGeom>
              <a:avLst/>
              <a:gdLst/>
              <a:ahLst/>
              <a:cxnLst/>
              <a:rect l="l" t="t" r="r" b="b"/>
              <a:pathLst>
                <a:path w="7480300" h="4190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1910"/>
                  </a:lnTo>
                  <a:lnTo>
                    <a:pt x="7480300" y="4191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759460" y="53085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31750"/>
                  </a:lnTo>
                  <a:lnTo>
                    <a:pt x="3810" y="31750"/>
                  </a:lnTo>
                  <a:lnTo>
                    <a:pt x="381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763270" y="533399"/>
              <a:ext cx="7465059" cy="29209"/>
            </a:xfrm>
            <a:custGeom>
              <a:avLst/>
              <a:gdLst/>
              <a:ahLst/>
              <a:cxnLst/>
              <a:rect l="l" t="t" r="r" b="b"/>
              <a:pathLst>
                <a:path w="7465059" h="29209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25400"/>
                  </a:lnTo>
                  <a:lnTo>
                    <a:pt x="2540" y="25400"/>
                  </a:lnTo>
                  <a:lnTo>
                    <a:pt x="254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7465060" y="29210"/>
                  </a:lnTo>
                  <a:lnTo>
                    <a:pt x="7465060" y="2540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765810" y="53720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90">
                  <a:moveTo>
                    <a:pt x="7458710" y="0"/>
                  </a:moveTo>
                  <a:lnTo>
                    <a:pt x="7454900" y="0"/>
                  </a:lnTo>
                  <a:lnTo>
                    <a:pt x="7454900" y="3810"/>
                  </a:lnTo>
                  <a:lnTo>
                    <a:pt x="745490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7454900" y="3810"/>
                  </a:lnTo>
                  <a:lnTo>
                    <a:pt x="7454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769620" y="541019"/>
              <a:ext cx="7451090" cy="13970"/>
            </a:xfrm>
            <a:custGeom>
              <a:avLst/>
              <a:gdLst/>
              <a:ahLst/>
              <a:cxnLst/>
              <a:rect l="l" t="t" r="r" b="b"/>
              <a:pathLst>
                <a:path w="7451090" h="1397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7451090" y="13970"/>
                  </a:lnTo>
                  <a:lnTo>
                    <a:pt x="7451090" y="101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773429" y="544829"/>
              <a:ext cx="7443470" cy="6350"/>
            </a:xfrm>
            <a:custGeom>
              <a:avLst/>
              <a:gdLst/>
              <a:ahLst/>
              <a:cxnLst/>
              <a:rect l="l" t="t" r="r" b="b"/>
              <a:pathLst>
                <a:path w="7443470" h="6350">
                  <a:moveTo>
                    <a:pt x="744347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7443470" y="635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821939" y="200659"/>
            <a:ext cx="31927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Jurisdiction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7469" y="975359"/>
            <a:ext cx="7678420" cy="42240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622300" marR="5080" indent="-158750">
              <a:lnSpc>
                <a:spcPct val="89900"/>
              </a:lnSpc>
              <a:spcBef>
                <a:spcPts val="484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 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labour courts extends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adjudication of the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following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relating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specified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Second Schedule:</a:t>
            </a:r>
            <a:endParaRPr sz="3200">
              <a:latin typeface="Arial MT"/>
              <a:cs typeface="Arial MT"/>
            </a:endParaRPr>
          </a:p>
          <a:p>
            <a:pPr marL="622300" marR="709295" indent="-609600">
              <a:lnSpc>
                <a:spcPct val="90000"/>
              </a:lnSpc>
              <a:spcBef>
                <a:spcPts val="795"/>
              </a:spcBef>
              <a:buAutoNum type="arabicPeriod" startAt="2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propriety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legality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order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passed by an employer under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Standing Orders.</a:t>
            </a:r>
            <a:endParaRPr sz="3200">
              <a:latin typeface="Arial MT"/>
              <a:cs typeface="Arial MT"/>
            </a:endParaRPr>
          </a:p>
          <a:p>
            <a:pPr marL="622300" marR="549275" indent="-609600">
              <a:lnSpc>
                <a:spcPts val="3450"/>
              </a:lnSpc>
              <a:spcBef>
                <a:spcPts val="850"/>
              </a:spcBef>
              <a:buAutoNum type="arabicPeriod" startAt="2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application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interpretation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spc="-869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Standing Orders.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525779"/>
            <a:ext cx="8418195" cy="47637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546100" marR="146050" indent="-533400">
              <a:lnSpc>
                <a:spcPts val="3450"/>
              </a:lnSpc>
              <a:spcBef>
                <a:spcPts val="540"/>
              </a:spcBef>
              <a:buClr>
                <a:srgbClr val="000066"/>
              </a:buClr>
              <a:buFont typeface="Arial MT"/>
              <a:buAutoNum type="arabicPeriod" startAt="2"/>
              <a:tabLst>
                <a:tab pos="545465" algn="l"/>
                <a:tab pos="5461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Discharge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dismissal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workers,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including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reinstatement of,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grant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relief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wrongfully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dismissed.</a:t>
            </a:r>
            <a:endParaRPr sz="3200">
              <a:latin typeface="Arial MT"/>
              <a:cs typeface="Arial MT"/>
            </a:endParaRPr>
          </a:p>
          <a:p>
            <a:pPr marL="546100" marR="5080" indent="-533400">
              <a:lnSpc>
                <a:spcPts val="3450"/>
              </a:lnSpc>
              <a:spcBef>
                <a:spcPts val="810"/>
              </a:spcBef>
              <a:buAutoNum type="arabicPeriod" startAt="2"/>
              <a:tabLst>
                <a:tab pos="545465" algn="l"/>
                <a:tab pos="5461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Withdrawal of any customary concession or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privilege.</a:t>
            </a:r>
            <a:endParaRPr sz="3200">
              <a:latin typeface="Arial MT"/>
              <a:cs typeface="Arial MT"/>
            </a:endParaRPr>
          </a:p>
          <a:p>
            <a:pPr marL="546100" indent="-533400">
              <a:lnSpc>
                <a:spcPct val="100000"/>
              </a:lnSpc>
              <a:spcBef>
                <a:spcPts val="360"/>
              </a:spcBef>
              <a:buAutoNum type="arabicPeriod" startAt="2"/>
              <a:tabLst>
                <a:tab pos="545465" algn="l"/>
                <a:tab pos="5461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Illegality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otherwise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strike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lockout.</a:t>
            </a:r>
            <a:endParaRPr sz="3200">
              <a:latin typeface="Arial MT"/>
              <a:cs typeface="Arial MT"/>
            </a:endParaRPr>
          </a:p>
          <a:p>
            <a:pPr marL="546100" marR="56515" indent="-533400">
              <a:lnSpc>
                <a:spcPct val="89900"/>
              </a:lnSpc>
              <a:spcBef>
                <a:spcPts val="795"/>
              </a:spcBef>
              <a:buAutoNum type="arabicPeriod" startAt="2"/>
              <a:tabLst>
                <a:tab pos="545465" algn="l"/>
                <a:tab pos="546100" algn="l"/>
              </a:tabLst>
            </a:pP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All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those specified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(i.e.,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those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which are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within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tribunals).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105660" y="497840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230504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‘The </a:t>
            </a:r>
            <a:r>
              <a:rPr dirty="0"/>
              <a:t>labour court has no power whatever </a:t>
            </a:r>
            <a:r>
              <a:rPr spc="5" dirty="0"/>
              <a:t> </a:t>
            </a:r>
            <a:r>
              <a:rPr dirty="0"/>
              <a:t>except those powers which can be traced </a:t>
            </a:r>
            <a:r>
              <a:rPr spc="5" dirty="0"/>
              <a:t> </a:t>
            </a:r>
            <a:r>
              <a:rPr spc="-5" dirty="0"/>
              <a:t>to </a:t>
            </a:r>
            <a:r>
              <a:rPr dirty="0"/>
              <a:t>a Statute, to a statutory </a:t>
            </a:r>
            <a:r>
              <a:rPr spc="-5" dirty="0"/>
              <a:t>rule </a:t>
            </a:r>
            <a:r>
              <a:rPr dirty="0"/>
              <a:t>or a </a:t>
            </a:r>
            <a:r>
              <a:rPr spc="5" dirty="0"/>
              <a:t> </a:t>
            </a:r>
            <a:r>
              <a:rPr dirty="0"/>
              <a:t>statutory </a:t>
            </a:r>
            <a:r>
              <a:rPr spc="-5" dirty="0"/>
              <a:t>instrument. </a:t>
            </a:r>
            <a:r>
              <a:rPr dirty="0"/>
              <a:t>It has no supervisory </a:t>
            </a:r>
            <a:r>
              <a:rPr spc="5" dirty="0"/>
              <a:t> </a:t>
            </a:r>
            <a:r>
              <a:rPr spc="-5" dirty="0"/>
              <a:t>jurisdiction,</a:t>
            </a:r>
            <a:r>
              <a:rPr dirty="0"/>
              <a:t> </a:t>
            </a:r>
            <a:r>
              <a:rPr spc="-5" dirty="0"/>
              <a:t>i.e.,</a:t>
            </a:r>
            <a:r>
              <a:rPr spc="5" dirty="0"/>
              <a:t> </a:t>
            </a:r>
            <a:r>
              <a:rPr spc="-5" dirty="0"/>
              <a:t>it </a:t>
            </a:r>
            <a:r>
              <a:rPr dirty="0"/>
              <a:t>cannot act</a:t>
            </a:r>
            <a:r>
              <a:rPr spc="5" dirty="0"/>
              <a:t> </a:t>
            </a:r>
            <a:r>
              <a:rPr dirty="0"/>
              <a:t>as</a:t>
            </a:r>
            <a:r>
              <a:rPr spc="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spc="-5" dirty="0"/>
              <a:t>guardian </a:t>
            </a:r>
            <a:r>
              <a:rPr spc="-869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an industrial</a:t>
            </a:r>
            <a:r>
              <a:rPr spc="-15" dirty="0"/>
              <a:t> </a:t>
            </a:r>
            <a:r>
              <a:rPr spc="-5" dirty="0"/>
              <a:t>establishment’.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792480"/>
            <a:chOff x="457200" y="0"/>
            <a:chExt cx="8229600" cy="79248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229600" y="792480"/>
                  </a:lnTo>
                  <a:lnTo>
                    <a:pt x="8229600" y="7886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784860"/>
            </a:xfrm>
            <a:custGeom>
              <a:avLst/>
              <a:gdLst/>
              <a:ahLst/>
              <a:cxnLst/>
              <a:rect l="l" t="t" r="r" b="b"/>
              <a:pathLst>
                <a:path w="8221980" h="78486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781050"/>
                  </a:lnTo>
                  <a:lnTo>
                    <a:pt x="2540" y="78105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1050"/>
                  </a:lnTo>
                  <a:lnTo>
                    <a:pt x="0" y="784860"/>
                  </a:lnTo>
                  <a:lnTo>
                    <a:pt x="8221980" y="784860"/>
                  </a:lnTo>
                  <a:lnTo>
                    <a:pt x="8221980" y="78105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835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764540"/>
            </a:xfrm>
            <a:custGeom>
              <a:avLst/>
              <a:gdLst/>
              <a:ahLst/>
              <a:cxnLst/>
              <a:rect l="l" t="t" r="r" b="b"/>
              <a:pathLst>
                <a:path w="8201659" h="7645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201660" y="76454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749300"/>
            </a:xfrm>
            <a:custGeom>
              <a:avLst/>
              <a:gdLst/>
              <a:ahLst/>
              <a:cxnLst/>
              <a:rect l="l" t="t" r="r" b="b"/>
              <a:pathLst>
                <a:path w="8186420" h="7493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186420" y="749300"/>
                  </a:lnTo>
                  <a:lnTo>
                    <a:pt x="8186420" y="7454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741680"/>
            </a:xfrm>
            <a:custGeom>
              <a:avLst/>
              <a:gdLst/>
              <a:ahLst/>
              <a:cxnLst/>
              <a:rect l="l" t="t" r="r" b="b"/>
              <a:pathLst>
                <a:path w="8178800" h="7416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737870"/>
                  </a:lnTo>
                  <a:lnTo>
                    <a:pt x="2540" y="7378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7870"/>
                  </a:lnTo>
                  <a:lnTo>
                    <a:pt x="0" y="741680"/>
                  </a:lnTo>
                  <a:lnTo>
                    <a:pt x="8178800" y="741680"/>
                  </a:lnTo>
                  <a:lnTo>
                    <a:pt x="8178800" y="7378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517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721360"/>
            </a:xfrm>
            <a:custGeom>
              <a:avLst/>
              <a:gdLst/>
              <a:ahLst/>
              <a:cxnLst/>
              <a:rect l="l" t="t" r="r" b="b"/>
              <a:pathLst>
                <a:path w="8158480" h="7213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158480" y="721360"/>
                  </a:lnTo>
                  <a:lnTo>
                    <a:pt x="8158480" y="7175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706120"/>
            </a:xfrm>
            <a:custGeom>
              <a:avLst/>
              <a:gdLst/>
              <a:ahLst/>
              <a:cxnLst/>
              <a:rect l="l" t="t" r="r" b="b"/>
              <a:pathLst>
                <a:path w="8143240" h="7061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143240" y="706120"/>
                  </a:lnTo>
                  <a:lnTo>
                    <a:pt x="8143240" y="7023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698500"/>
            </a:xfrm>
            <a:custGeom>
              <a:avLst/>
              <a:gdLst/>
              <a:ahLst/>
              <a:cxnLst/>
              <a:rect l="l" t="t" r="r" b="b"/>
              <a:pathLst>
                <a:path w="8135620" h="6985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694690"/>
                  </a:lnTo>
                  <a:lnTo>
                    <a:pt x="2540" y="6946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4690"/>
                  </a:lnTo>
                  <a:lnTo>
                    <a:pt x="0" y="698500"/>
                  </a:lnTo>
                  <a:lnTo>
                    <a:pt x="8135620" y="698500"/>
                  </a:lnTo>
                  <a:lnTo>
                    <a:pt x="8135620" y="6946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199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5300" cy="678180"/>
            </a:xfrm>
            <a:custGeom>
              <a:avLst/>
              <a:gdLst/>
              <a:ahLst/>
              <a:cxnLst/>
              <a:rect l="l" t="t" r="r" b="b"/>
              <a:pathLst>
                <a:path w="8115300" h="67818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8115300" y="67818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662940"/>
            </a:xfrm>
            <a:custGeom>
              <a:avLst/>
              <a:gdLst/>
              <a:ahLst/>
              <a:cxnLst/>
              <a:rect l="l" t="t" r="r" b="b"/>
              <a:pathLst>
                <a:path w="8100059" h="6629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8100060" y="662940"/>
                  </a:lnTo>
                  <a:lnTo>
                    <a:pt x="8100060" y="6591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655320"/>
            </a:xfrm>
            <a:custGeom>
              <a:avLst/>
              <a:gdLst/>
              <a:ahLst/>
              <a:cxnLst/>
              <a:rect l="l" t="t" r="r" b="b"/>
              <a:pathLst>
                <a:path w="8092440" h="65532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651510"/>
                  </a:lnTo>
                  <a:lnTo>
                    <a:pt x="2540" y="65151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8092440" y="655320"/>
                  </a:lnTo>
                  <a:lnTo>
                    <a:pt x="8092440" y="65151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71119"/>
              <a:ext cx="8086090" cy="648970"/>
            </a:xfrm>
            <a:custGeom>
              <a:avLst/>
              <a:gdLst/>
              <a:ahLst/>
              <a:cxnLst/>
              <a:rect l="l" t="t" r="r" b="b"/>
              <a:pathLst>
                <a:path w="8086090" h="64897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8970"/>
                  </a:lnTo>
                  <a:lnTo>
                    <a:pt x="8086090" y="64897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7492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881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2120" cy="635000"/>
            </a:xfrm>
            <a:custGeom>
              <a:avLst/>
              <a:gdLst/>
              <a:ahLst/>
              <a:cxnLst/>
              <a:rect l="l" t="t" r="r" b="b"/>
              <a:pathLst>
                <a:path w="8072120" h="6350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8072120" y="63500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619760"/>
            </a:xfrm>
            <a:custGeom>
              <a:avLst/>
              <a:gdLst/>
              <a:ahLst/>
              <a:cxnLst/>
              <a:rect l="l" t="t" r="r" b="b"/>
              <a:pathLst>
                <a:path w="8056880" h="6197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8056880" y="619760"/>
                  </a:lnTo>
                  <a:lnTo>
                    <a:pt x="8056880" y="6159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612140"/>
            </a:xfrm>
            <a:custGeom>
              <a:avLst/>
              <a:gdLst/>
              <a:ahLst/>
              <a:cxnLst/>
              <a:rect l="l" t="t" r="r" b="b"/>
              <a:pathLst>
                <a:path w="8049259" h="61214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608330"/>
                  </a:lnTo>
                  <a:lnTo>
                    <a:pt x="2540" y="60833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8049260" y="612140"/>
                  </a:lnTo>
                  <a:lnTo>
                    <a:pt x="8049260" y="60833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92709"/>
              <a:ext cx="8042909" cy="605790"/>
            </a:xfrm>
            <a:custGeom>
              <a:avLst/>
              <a:gdLst/>
              <a:ahLst/>
              <a:cxnLst/>
              <a:rect l="l" t="t" r="r" b="b"/>
              <a:pathLst>
                <a:path w="8042909" h="6057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5790"/>
                  </a:lnTo>
                  <a:lnTo>
                    <a:pt x="8042910" y="60579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9651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56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8940" cy="591820"/>
            </a:xfrm>
            <a:custGeom>
              <a:avLst/>
              <a:gdLst/>
              <a:ahLst/>
              <a:cxnLst/>
              <a:rect l="l" t="t" r="r" b="b"/>
              <a:pathLst>
                <a:path w="8028940" h="5918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8028940" y="591820"/>
                  </a:lnTo>
                  <a:lnTo>
                    <a:pt x="8028940" y="5880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576580"/>
            </a:xfrm>
            <a:custGeom>
              <a:avLst/>
              <a:gdLst/>
              <a:ahLst/>
              <a:cxnLst/>
              <a:rect l="l" t="t" r="r" b="b"/>
              <a:pathLst>
                <a:path w="8013700" h="5765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8013700" y="576580"/>
                  </a:lnTo>
                  <a:lnTo>
                    <a:pt x="8013700" y="5727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568960"/>
            </a:xfrm>
            <a:custGeom>
              <a:avLst/>
              <a:gdLst/>
              <a:ahLst/>
              <a:cxnLst/>
              <a:rect l="l" t="t" r="r" b="b"/>
              <a:pathLst>
                <a:path w="8006080" h="56896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565150"/>
                  </a:lnTo>
                  <a:lnTo>
                    <a:pt x="2540" y="56515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8006080" y="568960"/>
                  </a:lnTo>
                  <a:lnTo>
                    <a:pt x="8006080" y="56515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114299"/>
              <a:ext cx="7999730" cy="562610"/>
            </a:xfrm>
            <a:custGeom>
              <a:avLst/>
              <a:gdLst/>
              <a:ahLst/>
              <a:cxnLst/>
              <a:rect l="l" t="t" r="r" b="b"/>
              <a:pathLst>
                <a:path w="7999730" h="5626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2610"/>
                  </a:lnTo>
                  <a:lnTo>
                    <a:pt x="7999730" y="56261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11810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24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121919"/>
              <a:ext cx="7985759" cy="548640"/>
            </a:xfrm>
            <a:custGeom>
              <a:avLst/>
              <a:gdLst/>
              <a:ahLst/>
              <a:cxnLst/>
              <a:rect l="l" t="t" r="r" b="b"/>
              <a:pathLst>
                <a:path w="7985759" h="5486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985760" y="54864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70520" cy="533400"/>
            </a:xfrm>
            <a:custGeom>
              <a:avLst/>
              <a:gdLst/>
              <a:ahLst/>
              <a:cxnLst/>
              <a:rect l="l" t="t" r="r" b="b"/>
              <a:pathLst>
                <a:path w="7970520" h="5334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970520" y="533400"/>
                  </a:lnTo>
                  <a:lnTo>
                    <a:pt x="7970520" y="5295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525780"/>
            </a:xfrm>
            <a:custGeom>
              <a:avLst/>
              <a:gdLst/>
              <a:ahLst/>
              <a:cxnLst/>
              <a:rect l="l" t="t" r="r" b="b"/>
              <a:pathLst>
                <a:path w="7962900" h="525780">
                  <a:moveTo>
                    <a:pt x="7962900" y="0"/>
                  </a:moveTo>
                  <a:lnTo>
                    <a:pt x="7959090" y="0"/>
                  </a:lnTo>
                  <a:lnTo>
                    <a:pt x="7959090" y="2540"/>
                  </a:lnTo>
                  <a:lnTo>
                    <a:pt x="7959090" y="521970"/>
                  </a:lnTo>
                  <a:lnTo>
                    <a:pt x="2540" y="521970"/>
                  </a:lnTo>
                  <a:lnTo>
                    <a:pt x="2540" y="2540"/>
                  </a:lnTo>
                  <a:lnTo>
                    <a:pt x="7959090" y="254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962900" y="525780"/>
                  </a:lnTo>
                  <a:lnTo>
                    <a:pt x="7962900" y="521970"/>
                  </a:lnTo>
                  <a:lnTo>
                    <a:pt x="7962900" y="254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135889"/>
              <a:ext cx="7956550" cy="519430"/>
            </a:xfrm>
            <a:custGeom>
              <a:avLst/>
              <a:gdLst/>
              <a:ahLst/>
              <a:cxnLst/>
              <a:rect l="l" t="t" r="r" b="b"/>
              <a:pathLst>
                <a:path w="7956550" h="51943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956550" y="51943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13969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927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143509"/>
              <a:ext cx="7942580" cy="505459"/>
            </a:xfrm>
            <a:custGeom>
              <a:avLst/>
              <a:gdLst/>
              <a:ahLst/>
              <a:cxnLst/>
              <a:rect l="l" t="t" r="r" b="b"/>
              <a:pathLst>
                <a:path w="7942580" h="505459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942580" y="50546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14731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7340" cy="490220"/>
            </a:xfrm>
            <a:custGeom>
              <a:avLst/>
              <a:gdLst/>
              <a:ahLst/>
              <a:cxnLst/>
              <a:rect l="l" t="t" r="r" b="b"/>
              <a:pathLst>
                <a:path w="7927340" h="49022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927340" y="490220"/>
                  </a:lnTo>
                  <a:lnTo>
                    <a:pt x="7927340" y="4864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482600"/>
            </a:xfrm>
            <a:custGeom>
              <a:avLst/>
              <a:gdLst/>
              <a:ahLst/>
              <a:cxnLst/>
              <a:rect l="l" t="t" r="r" b="b"/>
              <a:pathLst>
                <a:path w="7919720" h="482600">
                  <a:moveTo>
                    <a:pt x="7919720" y="0"/>
                  </a:moveTo>
                  <a:lnTo>
                    <a:pt x="7915910" y="0"/>
                  </a:lnTo>
                  <a:lnTo>
                    <a:pt x="7915910" y="2540"/>
                  </a:lnTo>
                  <a:lnTo>
                    <a:pt x="79159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915910" y="254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919720" y="482600"/>
                  </a:lnTo>
                  <a:lnTo>
                    <a:pt x="7919720" y="478790"/>
                  </a:lnTo>
                  <a:lnTo>
                    <a:pt x="7919720" y="254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157479"/>
              <a:ext cx="7913370" cy="476250"/>
            </a:xfrm>
            <a:custGeom>
              <a:avLst/>
              <a:gdLst/>
              <a:ahLst/>
              <a:cxnLst/>
              <a:rect l="l" t="t" r="r" b="b"/>
              <a:pathLst>
                <a:path w="7913370" h="47625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913370" y="476250"/>
                  </a:lnTo>
                  <a:lnTo>
                    <a:pt x="7913370" y="47244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16128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3210" y="0"/>
                  </a:lnTo>
                  <a:lnTo>
                    <a:pt x="7903210" y="3810"/>
                  </a:lnTo>
                  <a:lnTo>
                    <a:pt x="79032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903210" y="381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609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165099"/>
              <a:ext cx="7899400" cy="462280"/>
            </a:xfrm>
            <a:custGeom>
              <a:avLst/>
              <a:gdLst/>
              <a:ahLst/>
              <a:cxnLst/>
              <a:rect l="l" t="t" r="r" b="b"/>
              <a:pathLst>
                <a:path w="7899400" h="46228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899400" y="462280"/>
                  </a:lnTo>
                  <a:lnTo>
                    <a:pt x="7899400" y="45847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168909"/>
              <a:ext cx="7891780" cy="454659"/>
            </a:xfrm>
            <a:custGeom>
              <a:avLst/>
              <a:gdLst/>
              <a:ahLst/>
              <a:cxnLst/>
              <a:rect l="l" t="t" r="r" b="b"/>
              <a:pathLst>
                <a:path w="7891780" h="454659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891780" y="454660"/>
                  </a:lnTo>
                  <a:lnTo>
                    <a:pt x="7891780" y="4508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172719"/>
              <a:ext cx="7884159" cy="447040"/>
            </a:xfrm>
            <a:custGeom>
              <a:avLst/>
              <a:gdLst/>
              <a:ahLst/>
              <a:cxnLst/>
              <a:rect l="l" t="t" r="r" b="b"/>
              <a:pathLst>
                <a:path w="7884159" h="4470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884160" y="44704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2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179069"/>
              <a:ext cx="7870190" cy="433070"/>
            </a:xfrm>
            <a:custGeom>
              <a:avLst/>
              <a:gdLst/>
              <a:ahLst/>
              <a:cxnLst/>
              <a:rect l="l" t="t" r="r" b="b"/>
              <a:pathLst>
                <a:path w="7870190" h="43307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870190" y="433070"/>
                  </a:lnTo>
                  <a:lnTo>
                    <a:pt x="7870190" y="42926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18287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7860030" y="0"/>
                  </a:lnTo>
                  <a:lnTo>
                    <a:pt x="7860030" y="3810"/>
                  </a:lnTo>
                  <a:lnTo>
                    <a:pt x="78600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860030" y="381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291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186689"/>
              <a:ext cx="7856220" cy="419100"/>
            </a:xfrm>
            <a:custGeom>
              <a:avLst/>
              <a:gdLst/>
              <a:ahLst/>
              <a:cxnLst/>
              <a:rect l="l" t="t" r="r" b="b"/>
              <a:pathLst>
                <a:path w="7856220" h="41910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856220" y="419100"/>
                  </a:lnTo>
                  <a:lnTo>
                    <a:pt x="7856220" y="41529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190499"/>
              <a:ext cx="7848600" cy="411480"/>
            </a:xfrm>
            <a:custGeom>
              <a:avLst/>
              <a:gdLst/>
              <a:ahLst/>
              <a:cxnLst/>
              <a:rect l="l" t="t" r="r" b="b"/>
              <a:pathLst>
                <a:path w="7848600" h="41148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848600" y="411480"/>
                  </a:lnTo>
                  <a:lnTo>
                    <a:pt x="7848600" y="4076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194309"/>
              <a:ext cx="7840980" cy="403860"/>
            </a:xfrm>
            <a:custGeom>
              <a:avLst/>
              <a:gdLst/>
              <a:ahLst/>
              <a:cxnLst/>
              <a:rect l="l" t="t" r="r" b="b"/>
              <a:pathLst>
                <a:path w="7840980" h="403859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840980" y="40386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201929"/>
              <a:ext cx="7825740" cy="388620"/>
            </a:xfrm>
            <a:custGeom>
              <a:avLst/>
              <a:gdLst/>
              <a:ahLst/>
              <a:cxnLst/>
              <a:rect l="l" t="t" r="r" b="b"/>
              <a:pathLst>
                <a:path w="7825740" h="388620">
                  <a:moveTo>
                    <a:pt x="7825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825740" y="388620"/>
                  </a:lnTo>
                  <a:lnTo>
                    <a:pt x="7825740" y="384810"/>
                  </a:lnTo>
                  <a:lnTo>
                    <a:pt x="7825740" y="3822"/>
                  </a:lnTo>
                  <a:lnTo>
                    <a:pt x="7821930" y="3822"/>
                  </a:lnTo>
                  <a:lnTo>
                    <a:pt x="782193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205739"/>
              <a:ext cx="7818120" cy="381000"/>
            </a:xfrm>
            <a:custGeom>
              <a:avLst/>
              <a:gdLst/>
              <a:ahLst/>
              <a:cxnLst/>
              <a:rect l="l" t="t" r="r" b="b"/>
              <a:pathLst>
                <a:path w="7818120" h="381000">
                  <a:moveTo>
                    <a:pt x="7818120" y="0"/>
                  </a:moveTo>
                  <a:lnTo>
                    <a:pt x="7814310" y="0"/>
                  </a:lnTo>
                  <a:lnTo>
                    <a:pt x="7814310" y="2540"/>
                  </a:lnTo>
                  <a:lnTo>
                    <a:pt x="7814310" y="377190"/>
                  </a:lnTo>
                  <a:lnTo>
                    <a:pt x="2540" y="377190"/>
                  </a:lnTo>
                  <a:lnTo>
                    <a:pt x="2540" y="2540"/>
                  </a:lnTo>
                  <a:lnTo>
                    <a:pt x="7814310" y="254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818120" y="381000"/>
                  </a:lnTo>
                  <a:lnTo>
                    <a:pt x="7818120" y="377190"/>
                  </a:lnTo>
                  <a:lnTo>
                    <a:pt x="7818120" y="254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208279"/>
              <a:ext cx="7811770" cy="374650"/>
            </a:xfrm>
            <a:custGeom>
              <a:avLst/>
              <a:gdLst/>
              <a:ahLst/>
              <a:cxnLst/>
              <a:rect l="l" t="t" r="r" b="b"/>
              <a:pathLst>
                <a:path w="7811770" h="374650">
                  <a:moveTo>
                    <a:pt x="78117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7811770" y="374650"/>
                  </a:lnTo>
                  <a:lnTo>
                    <a:pt x="7811770" y="370840"/>
                  </a:lnTo>
                  <a:lnTo>
                    <a:pt x="7811770" y="3822"/>
                  </a:lnTo>
                  <a:lnTo>
                    <a:pt x="7807960" y="3822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21208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44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215899"/>
              <a:ext cx="7797800" cy="360680"/>
            </a:xfrm>
            <a:custGeom>
              <a:avLst/>
              <a:gdLst/>
              <a:ahLst/>
              <a:cxnLst/>
              <a:rect l="l" t="t" r="r" b="b"/>
              <a:pathLst>
                <a:path w="7797800" h="3606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797800" y="36068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21970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0720" y="223519"/>
              <a:ext cx="7782559" cy="345440"/>
            </a:xfrm>
            <a:custGeom>
              <a:avLst/>
              <a:gdLst/>
              <a:ahLst/>
              <a:cxnLst/>
              <a:rect l="l" t="t" r="r" b="b"/>
              <a:pathLst>
                <a:path w="7782559" h="3454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782560" y="345440"/>
                  </a:lnTo>
                  <a:lnTo>
                    <a:pt x="7782560" y="3416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227329"/>
              <a:ext cx="7774940" cy="337820"/>
            </a:xfrm>
            <a:custGeom>
              <a:avLst/>
              <a:gdLst/>
              <a:ahLst/>
              <a:cxnLst/>
              <a:rect l="l" t="t" r="r" b="b"/>
              <a:pathLst>
                <a:path w="7774940" h="337820">
                  <a:moveTo>
                    <a:pt x="7774940" y="0"/>
                  </a:moveTo>
                  <a:lnTo>
                    <a:pt x="7771130" y="0"/>
                  </a:lnTo>
                  <a:lnTo>
                    <a:pt x="7771130" y="2540"/>
                  </a:lnTo>
                  <a:lnTo>
                    <a:pt x="7771130" y="334010"/>
                  </a:lnTo>
                  <a:lnTo>
                    <a:pt x="2540" y="334010"/>
                  </a:lnTo>
                  <a:lnTo>
                    <a:pt x="2540" y="2540"/>
                  </a:lnTo>
                  <a:lnTo>
                    <a:pt x="7771130" y="254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774940" y="337820"/>
                  </a:lnTo>
                  <a:lnTo>
                    <a:pt x="7774940" y="334010"/>
                  </a:lnTo>
                  <a:lnTo>
                    <a:pt x="7774940" y="254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229869"/>
              <a:ext cx="7768590" cy="331470"/>
            </a:xfrm>
            <a:custGeom>
              <a:avLst/>
              <a:gdLst/>
              <a:ahLst/>
              <a:cxnLst/>
              <a:rect l="l" t="t" r="r" b="b"/>
              <a:pathLst>
                <a:path w="7768590" h="33147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1470"/>
                  </a:lnTo>
                  <a:lnTo>
                    <a:pt x="7768590" y="33147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23367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1310"/>
                  </a:lnTo>
                  <a:lnTo>
                    <a:pt x="7760970" y="3822"/>
                  </a:lnTo>
                  <a:lnTo>
                    <a:pt x="7758430" y="3822"/>
                  </a:lnTo>
                  <a:lnTo>
                    <a:pt x="77584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237489"/>
              <a:ext cx="7754620" cy="317500"/>
            </a:xfrm>
            <a:custGeom>
              <a:avLst/>
              <a:gdLst/>
              <a:ahLst/>
              <a:cxnLst/>
              <a:rect l="l" t="t" r="r" b="b"/>
              <a:pathLst>
                <a:path w="7754620" h="3175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754620" y="31750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24129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245109"/>
              <a:ext cx="7739380" cy="302260"/>
            </a:xfrm>
            <a:custGeom>
              <a:avLst/>
              <a:gdLst/>
              <a:ahLst/>
              <a:cxnLst/>
              <a:rect l="l" t="t" r="r" b="b"/>
              <a:pathLst>
                <a:path w="7739380" h="302259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739380" y="302260"/>
                  </a:lnTo>
                  <a:lnTo>
                    <a:pt x="7739380" y="2984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1759" cy="294640"/>
            </a:xfrm>
            <a:custGeom>
              <a:avLst/>
              <a:gdLst/>
              <a:ahLst/>
              <a:cxnLst/>
              <a:rect l="l" t="t" r="r" b="b"/>
              <a:pathLst>
                <a:path w="7731759" h="294640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290830"/>
                  </a:lnTo>
                  <a:lnTo>
                    <a:pt x="2540" y="29083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731760" y="294640"/>
                  </a:lnTo>
                  <a:lnTo>
                    <a:pt x="7731760" y="29083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251459"/>
              <a:ext cx="7725409" cy="288290"/>
            </a:xfrm>
            <a:custGeom>
              <a:avLst/>
              <a:gdLst/>
              <a:ahLst/>
              <a:cxnLst/>
              <a:rect l="l" t="t" r="r" b="b"/>
              <a:pathLst>
                <a:path w="7725409" h="2882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8290"/>
                  </a:lnTo>
                  <a:lnTo>
                    <a:pt x="7725410" y="28829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25526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81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259079"/>
              <a:ext cx="7711440" cy="274320"/>
            </a:xfrm>
            <a:custGeom>
              <a:avLst/>
              <a:gdLst/>
              <a:ahLst/>
              <a:cxnLst/>
              <a:rect l="l" t="t" r="r" b="b"/>
              <a:pathLst>
                <a:path w="7711440" h="274320">
                  <a:moveTo>
                    <a:pt x="7711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711440" y="274320"/>
                  </a:lnTo>
                  <a:lnTo>
                    <a:pt x="7711440" y="270510"/>
                  </a:lnTo>
                  <a:lnTo>
                    <a:pt x="7711440" y="3822"/>
                  </a:lnTo>
                  <a:lnTo>
                    <a:pt x="7707630" y="3822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26288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266699"/>
              <a:ext cx="7696200" cy="259079"/>
            </a:xfrm>
            <a:custGeom>
              <a:avLst/>
              <a:gdLst/>
              <a:ahLst/>
              <a:cxnLst/>
              <a:rect l="l" t="t" r="r" b="b"/>
              <a:pathLst>
                <a:path w="7696200" h="259079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696200" y="259080"/>
                  </a:lnTo>
                  <a:lnTo>
                    <a:pt x="7696200" y="25527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0509"/>
              <a:ext cx="7688580" cy="251460"/>
            </a:xfrm>
            <a:custGeom>
              <a:avLst/>
              <a:gdLst/>
              <a:ahLst/>
              <a:cxnLst/>
              <a:rect l="l" t="t" r="r" b="b"/>
              <a:pathLst>
                <a:path w="7688580" h="251459">
                  <a:moveTo>
                    <a:pt x="7688580" y="0"/>
                  </a:moveTo>
                  <a:lnTo>
                    <a:pt x="7684770" y="0"/>
                  </a:lnTo>
                  <a:lnTo>
                    <a:pt x="7684770" y="2540"/>
                  </a:lnTo>
                  <a:lnTo>
                    <a:pt x="7684770" y="247650"/>
                  </a:lnTo>
                  <a:lnTo>
                    <a:pt x="2540" y="247650"/>
                  </a:lnTo>
                  <a:lnTo>
                    <a:pt x="2540" y="2540"/>
                  </a:lnTo>
                  <a:lnTo>
                    <a:pt x="7684770" y="254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688580" y="251460"/>
                  </a:lnTo>
                  <a:lnTo>
                    <a:pt x="7688580" y="247650"/>
                  </a:lnTo>
                  <a:lnTo>
                    <a:pt x="7688580" y="254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273049"/>
              <a:ext cx="7682230" cy="245110"/>
            </a:xfrm>
            <a:custGeom>
              <a:avLst/>
              <a:gdLst/>
              <a:ahLst/>
              <a:cxnLst/>
              <a:rect l="l" t="t" r="r" b="b"/>
              <a:pathLst>
                <a:path w="7682230" h="245109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682230" y="24511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27685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495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280669"/>
              <a:ext cx="7668259" cy="231140"/>
            </a:xfrm>
            <a:custGeom>
              <a:avLst/>
              <a:gdLst/>
              <a:ahLst/>
              <a:cxnLst/>
              <a:rect l="l" t="t" r="r" b="b"/>
              <a:pathLst>
                <a:path w="7668259" h="23114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668260" y="23114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28447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3822"/>
                  </a:lnTo>
                  <a:lnTo>
                    <a:pt x="7656830" y="3822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288289"/>
              <a:ext cx="7653020" cy="215900"/>
            </a:xfrm>
            <a:custGeom>
              <a:avLst/>
              <a:gdLst/>
              <a:ahLst/>
              <a:cxnLst/>
              <a:rect l="l" t="t" r="r" b="b"/>
              <a:pathLst>
                <a:path w="7653020" h="2159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653020" y="215900"/>
                  </a:lnTo>
                  <a:lnTo>
                    <a:pt x="7653020" y="2120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292099"/>
              <a:ext cx="7645400" cy="208279"/>
            </a:xfrm>
            <a:custGeom>
              <a:avLst/>
              <a:gdLst/>
              <a:ahLst/>
              <a:cxnLst/>
              <a:rect l="l" t="t" r="r" b="b"/>
              <a:pathLst>
                <a:path w="7645400" h="208279">
                  <a:moveTo>
                    <a:pt x="76454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645400" y="208280"/>
                  </a:lnTo>
                  <a:lnTo>
                    <a:pt x="7645400" y="204470"/>
                  </a:lnTo>
                  <a:lnTo>
                    <a:pt x="7645400" y="2552"/>
                  </a:lnTo>
                  <a:lnTo>
                    <a:pt x="7641590" y="2552"/>
                  </a:lnTo>
                  <a:lnTo>
                    <a:pt x="76415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645400" y="254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294639"/>
              <a:ext cx="7639050" cy="201930"/>
            </a:xfrm>
            <a:custGeom>
              <a:avLst/>
              <a:gdLst/>
              <a:ahLst/>
              <a:cxnLst/>
              <a:rect l="l" t="t" r="r" b="b"/>
              <a:pathLst>
                <a:path w="7639050" h="20192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639050" y="20193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29844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177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302259"/>
              <a:ext cx="7625080" cy="187960"/>
            </a:xfrm>
            <a:custGeom>
              <a:avLst/>
              <a:gdLst/>
              <a:ahLst/>
              <a:cxnLst/>
              <a:rect l="l" t="t" r="r" b="b"/>
              <a:pathLst>
                <a:path w="7625080" h="187959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625080" y="18796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30606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309879"/>
              <a:ext cx="7609840" cy="172720"/>
            </a:xfrm>
            <a:custGeom>
              <a:avLst/>
              <a:gdLst/>
              <a:ahLst/>
              <a:cxnLst/>
              <a:rect l="l" t="t" r="r" b="b"/>
              <a:pathLst>
                <a:path w="7609840" h="172720">
                  <a:moveTo>
                    <a:pt x="76098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609840" y="172720"/>
                  </a:lnTo>
                  <a:lnTo>
                    <a:pt x="7609840" y="168910"/>
                  </a:lnTo>
                  <a:lnTo>
                    <a:pt x="7609840" y="3822"/>
                  </a:lnTo>
                  <a:lnTo>
                    <a:pt x="7606030" y="3822"/>
                  </a:lnTo>
                  <a:lnTo>
                    <a:pt x="76060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313689"/>
              <a:ext cx="7602220" cy="165100"/>
            </a:xfrm>
            <a:custGeom>
              <a:avLst/>
              <a:gdLst/>
              <a:ahLst/>
              <a:cxnLst/>
              <a:rect l="l" t="t" r="r" b="b"/>
              <a:pathLst>
                <a:path w="7602220" h="165100">
                  <a:moveTo>
                    <a:pt x="7602220" y="0"/>
                  </a:moveTo>
                  <a:lnTo>
                    <a:pt x="7598410" y="0"/>
                  </a:lnTo>
                  <a:lnTo>
                    <a:pt x="7598410" y="2540"/>
                  </a:lnTo>
                  <a:lnTo>
                    <a:pt x="75984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598410" y="254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602220" y="165100"/>
                  </a:lnTo>
                  <a:lnTo>
                    <a:pt x="7602220" y="161290"/>
                  </a:lnTo>
                  <a:lnTo>
                    <a:pt x="7602220" y="254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316229"/>
              <a:ext cx="7595870" cy="158750"/>
            </a:xfrm>
            <a:custGeom>
              <a:avLst/>
              <a:gdLst/>
              <a:ahLst/>
              <a:cxnLst/>
              <a:rect l="l" t="t" r="r" b="b"/>
              <a:pathLst>
                <a:path w="7595870" h="158750">
                  <a:moveTo>
                    <a:pt x="7595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595870" y="158750"/>
                  </a:lnTo>
                  <a:lnTo>
                    <a:pt x="7595870" y="154940"/>
                  </a:lnTo>
                  <a:lnTo>
                    <a:pt x="7595870" y="3822"/>
                  </a:lnTo>
                  <a:lnTo>
                    <a:pt x="7592060" y="3822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32003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5710" y="0"/>
                  </a:lnTo>
                  <a:lnTo>
                    <a:pt x="7585710" y="3810"/>
                  </a:lnTo>
                  <a:lnTo>
                    <a:pt x="75857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585710" y="381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859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323849"/>
              <a:ext cx="7581900" cy="144780"/>
            </a:xfrm>
            <a:custGeom>
              <a:avLst/>
              <a:gdLst/>
              <a:ahLst/>
              <a:cxnLst/>
              <a:rect l="l" t="t" r="r" b="b"/>
              <a:pathLst>
                <a:path w="7581900" h="144779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81900" y="144780"/>
                  </a:lnTo>
                  <a:lnTo>
                    <a:pt x="7581900" y="14097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327659"/>
              <a:ext cx="7574280" cy="137160"/>
            </a:xfrm>
            <a:custGeom>
              <a:avLst/>
              <a:gdLst/>
              <a:ahLst/>
              <a:cxnLst/>
              <a:rect l="l" t="t" r="r" b="b"/>
              <a:pathLst>
                <a:path w="7574280" h="13715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574280" y="137160"/>
                  </a:lnTo>
                  <a:lnTo>
                    <a:pt x="7574280" y="1333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331469"/>
              <a:ext cx="7566659" cy="129539"/>
            </a:xfrm>
            <a:custGeom>
              <a:avLst/>
              <a:gdLst/>
              <a:ahLst/>
              <a:cxnLst/>
              <a:rect l="l" t="t" r="r" b="b"/>
              <a:pathLst>
                <a:path w="7566659" h="1295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566660" y="12954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33527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118110"/>
                  </a:lnTo>
                  <a:lnTo>
                    <a:pt x="2540" y="118110"/>
                  </a:lnTo>
                  <a:lnTo>
                    <a:pt x="254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337819"/>
              <a:ext cx="7552690" cy="115570"/>
            </a:xfrm>
            <a:custGeom>
              <a:avLst/>
              <a:gdLst/>
              <a:ahLst/>
              <a:cxnLst/>
              <a:rect l="l" t="t" r="r" b="b"/>
              <a:pathLst>
                <a:path w="7552690" h="115570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552690" y="115570"/>
                  </a:lnTo>
                  <a:lnTo>
                    <a:pt x="7552690" y="11176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34162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3822"/>
                  </a:lnTo>
                  <a:lnTo>
                    <a:pt x="7542530" y="3822"/>
                  </a:lnTo>
                  <a:lnTo>
                    <a:pt x="754253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345439"/>
              <a:ext cx="7538720" cy="100330"/>
            </a:xfrm>
            <a:custGeom>
              <a:avLst/>
              <a:gdLst/>
              <a:ahLst/>
              <a:cxnLst/>
              <a:rect l="l" t="t" r="r" b="b"/>
              <a:pathLst>
                <a:path w="7538720" h="100329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7538720" y="100330"/>
                  </a:lnTo>
                  <a:lnTo>
                    <a:pt x="7538720" y="9779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349249"/>
              <a:ext cx="7531100" cy="93980"/>
            </a:xfrm>
            <a:custGeom>
              <a:avLst/>
              <a:gdLst/>
              <a:ahLst/>
              <a:cxnLst/>
              <a:rect l="l" t="t" r="r" b="b"/>
              <a:pathLst>
                <a:path w="7531100" h="93979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531100" y="93980"/>
                  </a:lnTo>
                  <a:lnTo>
                    <a:pt x="7531100" y="901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353059"/>
              <a:ext cx="7523480" cy="86360"/>
            </a:xfrm>
            <a:custGeom>
              <a:avLst/>
              <a:gdLst/>
              <a:ahLst/>
              <a:cxnLst/>
              <a:rect l="l" t="t" r="r" b="b"/>
              <a:pathLst>
                <a:path w="7523480" h="8635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797" y="825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523480" y="8636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356869"/>
              <a:ext cx="7516495" cy="78740"/>
            </a:xfrm>
            <a:custGeom>
              <a:avLst/>
              <a:gdLst/>
              <a:ahLst/>
              <a:cxnLst/>
              <a:rect l="l" t="t" r="r" b="b"/>
              <a:pathLst>
                <a:path w="7516495" h="78740">
                  <a:moveTo>
                    <a:pt x="7515873" y="0"/>
                  </a:moveTo>
                  <a:lnTo>
                    <a:pt x="7512063" y="0"/>
                  </a:lnTo>
                  <a:lnTo>
                    <a:pt x="7512063" y="2540"/>
                  </a:lnTo>
                  <a:lnTo>
                    <a:pt x="7512063" y="74930"/>
                  </a:lnTo>
                  <a:lnTo>
                    <a:pt x="2552" y="74930"/>
                  </a:lnTo>
                  <a:lnTo>
                    <a:pt x="2552" y="2540"/>
                  </a:lnTo>
                  <a:lnTo>
                    <a:pt x="7512063" y="254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73" y="78740"/>
                  </a:lnTo>
                  <a:lnTo>
                    <a:pt x="7515873" y="74930"/>
                  </a:lnTo>
                  <a:lnTo>
                    <a:pt x="7515873" y="254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359409"/>
              <a:ext cx="7509509" cy="72390"/>
            </a:xfrm>
            <a:custGeom>
              <a:avLst/>
              <a:gdLst/>
              <a:ahLst/>
              <a:cxnLst/>
              <a:rect l="l" t="t" r="r" b="b"/>
              <a:pathLst>
                <a:path w="7509509" h="72390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68580"/>
                  </a:lnTo>
                  <a:lnTo>
                    <a:pt x="3797" y="6858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509510" y="72390"/>
                  </a:lnTo>
                  <a:lnTo>
                    <a:pt x="7509510" y="6858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363219"/>
              <a:ext cx="7502525" cy="64769"/>
            </a:xfrm>
            <a:custGeom>
              <a:avLst/>
              <a:gdLst/>
              <a:ahLst/>
              <a:cxnLst/>
              <a:rect l="l" t="t" r="r" b="b"/>
              <a:pathLst>
                <a:path w="7502525" h="64770">
                  <a:moveTo>
                    <a:pt x="7501903" y="0"/>
                  </a:moveTo>
                  <a:lnTo>
                    <a:pt x="7499363" y="0"/>
                  </a:lnTo>
                  <a:lnTo>
                    <a:pt x="7499363" y="3810"/>
                  </a:lnTo>
                  <a:lnTo>
                    <a:pt x="7499363" y="60960"/>
                  </a:lnTo>
                  <a:lnTo>
                    <a:pt x="3822" y="60960"/>
                  </a:lnTo>
                  <a:lnTo>
                    <a:pt x="3822" y="3810"/>
                  </a:lnTo>
                  <a:lnTo>
                    <a:pt x="7499363" y="381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903" y="64770"/>
                  </a:lnTo>
                  <a:lnTo>
                    <a:pt x="7501903" y="60960"/>
                  </a:lnTo>
                  <a:lnTo>
                    <a:pt x="7501903" y="381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367029"/>
              <a:ext cx="7495540" cy="57150"/>
            </a:xfrm>
            <a:custGeom>
              <a:avLst/>
              <a:gdLst/>
              <a:ahLst/>
              <a:cxnLst/>
              <a:rect l="l" t="t" r="r" b="b"/>
              <a:pathLst>
                <a:path w="7495540" h="5715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7495540" y="57150"/>
                  </a:lnTo>
                  <a:lnTo>
                    <a:pt x="7495540" y="5461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370839"/>
              <a:ext cx="7487920" cy="50800"/>
            </a:xfrm>
            <a:custGeom>
              <a:avLst/>
              <a:gdLst/>
              <a:ahLst/>
              <a:cxnLst/>
              <a:rect l="l" t="t" r="r" b="b"/>
              <a:pathLst>
                <a:path w="7487920" h="5080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87920" y="50800"/>
                  </a:lnTo>
                  <a:lnTo>
                    <a:pt x="7487920" y="469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374649"/>
              <a:ext cx="7480300" cy="43180"/>
            </a:xfrm>
            <a:custGeom>
              <a:avLst/>
              <a:gdLst/>
              <a:ahLst/>
              <a:cxnLst/>
              <a:rect l="l" t="t" r="r" b="b"/>
              <a:pathLst>
                <a:path w="7480300" h="4317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80300" y="4318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37845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31750"/>
                  </a:lnTo>
                  <a:lnTo>
                    <a:pt x="2540" y="31750"/>
                  </a:lnTo>
                  <a:lnTo>
                    <a:pt x="254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380999"/>
              <a:ext cx="7466330" cy="29209"/>
            </a:xfrm>
            <a:custGeom>
              <a:avLst/>
              <a:gdLst/>
              <a:ahLst/>
              <a:cxnLst/>
              <a:rect l="l" t="t" r="r" b="b"/>
              <a:pathLst>
                <a:path w="7466330" h="29209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7466330" y="29210"/>
                  </a:lnTo>
                  <a:lnTo>
                    <a:pt x="7466330" y="2540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38480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89">
                  <a:moveTo>
                    <a:pt x="7458710" y="0"/>
                  </a:moveTo>
                  <a:lnTo>
                    <a:pt x="7456170" y="0"/>
                  </a:lnTo>
                  <a:lnTo>
                    <a:pt x="7456170" y="3810"/>
                  </a:lnTo>
                  <a:lnTo>
                    <a:pt x="745617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7456170" y="381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388619"/>
              <a:ext cx="7452359" cy="13970"/>
            </a:xfrm>
            <a:custGeom>
              <a:avLst/>
              <a:gdLst/>
              <a:ahLst/>
              <a:cxnLst/>
              <a:rect l="l" t="t" r="r" b="b"/>
              <a:pathLst>
                <a:path w="7452359" h="13970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3970"/>
                  </a:lnTo>
                  <a:lnTo>
                    <a:pt x="7452360" y="13970"/>
                  </a:lnTo>
                  <a:lnTo>
                    <a:pt x="7452360" y="1143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29" y="392429"/>
              <a:ext cx="7444740" cy="7620"/>
            </a:xfrm>
            <a:custGeom>
              <a:avLst/>
              <a:gdLst/>
              <a:ahLst/>
              <a:cxnLst/>
              <a:rect l="l" t="t" r="r" b="b"/>
              <a:pathLst>
                <a:path w="7444740" h="7620">
                  <a:moveTo>
                    <a:pt x="74447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444740" y="762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105660" y="48259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7469" y="796290"/>
            <a:ext cx="8201025" cy="451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207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jurisdiction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the labour court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circumscribed. It does not apply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its mind to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find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out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different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conclusion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possible.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duty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see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whether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enquiry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satisfies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principles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natural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justice;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whether there was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material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managements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manner they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whether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their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 was savoured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any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malpractice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victimization.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105660" y="497840"/>
            <a:ext cx="4932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58415" algn="l"/>
              </a:tabLst>
            </a:pPr>
            <a:r>
              <a:rPr sz="4400" b="1" spc="-5" dirty="0">
                <a:latin typeface="Arial"/>
                <a:cs typeface="Arial"/>
              </a:rPr>
              <a:t>LABOUR	COURTS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/>
              <a:t>In </a:t>
            </a:r>
            <a:r>
              <a:rPr sz="3200" dirty="0"/>
              <a:t>the absence of such an indication </a:t>
            </a:r>
            <a:r>
              <a:rPr sz="3200" i="1" dirty="0">
                <a:latin typeface="Arial"/>
                <a:cs typeface="Arial"/>
              </a:rPr>
              <a:t>ex </a:t>
            </a:r>
            <a:r>
              <a:rPr sz="3200" i="1" spc="5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facie in </a:t>
            </a:r>
            <a:r>
              <a:rPr sz="3200" dirty="0"/>
              <a:t>the proceedings of the enquiry </a:t>
            </a:r>
            <a:r>
              <a:rPr sz="3200" spc="5" dirty="0"/>
              <a:t> </a:t>
            </a:r>
            <a:r>
              <a:rPr sz="3200" spc="-5" dirty="0"/>
              <a:t>officer, the</a:t>
            </a:r>
            <a:r>
              <a:rPr sz="3200" spc="5" dirty="0"/>
              <a:t> </a:t>
            </a:r>
            <a:r>
              <a:rPr sz="3200" dirty="0"/>
              <a:t>labour court</a:t>
            </a:r>
            <a:r>
              <a:rPr sz="3200" spc="-15" dirty="0"/>
              <a:t> </a:t>
            </a:r>
            <a:r>
              <a:rPr sz="3200" spc="-5" dirty="0"/>
              <a:t>is</a:t>
            </a:r>
            <a:r>
              <a:rPr sz="3200" spc="5" dirty="0"/>
              <a:t> </a:t>
            </a:r>
            <a:r>
              <a:rPr sz="3200" spc="-5" dirty="0"/>
              <a:t>normally </a:t>
            </a:r>
            <a:r>
              <a:rPr sz="3200" dirty="0"/>
              <a:t> expected to approve </a:t>
            </a:r>
            <a:r>
              <a:rPr sz="3200" spc="-5" dirty="0"/>
              <a:t>the </a:t>
            </a:r>
            <a:r>
              <a:rPr sz="3200" dirty="0"/>
              <a:t>decision of the </a:t>
            </a:r>
            <a:r>
              <a:rPr sz="3200" spc="5" dirty="0"/>
              <a:t> </a:t>
            </a:r>
            <a:r>
              <a:rPr sz="3200" spc="-5" dirty="0"/>
              <a:t>domestic</a:t>
            </a:r>
            <a:r>
              <a:rPr sz="3200" spc="10" dirty="0"/>
              <a:t> </a:t>
            </a:r>
            <a:r>
              <a:rPr sz="3200" spc="-5" dirty="0"/>
              <a:t>enquiry</a:t>
            </a:r>
            <a:r>
              <a:rPr sz="3200" spc="15" dirty="0"/>
              <a:t> </a:t>
            </a:r>
            <a:r>
              <a:rPr sz="3200" dirty="0"/>
              <a:t>and</a:t>
            </a:r>
            <a:r>
              <a:rPr sz="3200" spc="5" dirty="0"/>
              <a:t> </a:t>
            </a:r>
            <a:r>
              <a:rPr sz="3200" dirty="0"/>
              <a:t>grant</a:t>
            </a:r>
            <a:r>
              <a:rPr sz="3200" spc="5" dirty="0"/>
              <a:t> </a:t>
            </a:r>
            <a:r>
              <a:rPr sz="3200" spc="-5" dirty="0"/>
              <a:t>the</a:t>
            </a:r>
            <a:r>
              <a:rPr sz="3200" spc="10" dirty="0"/>
              <a:t> </a:t>
            </a:r>
            <a:r>
              <a:rPr sz="3200" spc="-5" dirty="0"/>
              <a:t>permission </a:t>
            </a:r>
            <a:r>
              <a:rPr sz="3200" spc="-875" dirty="0"/>
              <a:t> </a:t>
            </a:r>
            <a:r>
              <a:rPr sz="3200" dirty="0"/>
              <a:t>asked</a:t>
            </a:r>
            <a:r>
              <a:rPr sz="3200" spc="-5" dirty="0"/>
              <a:t> </a:t>
            </a:r>
            <a:r>
              <a:rPr sz="3200" dirty="0"/>
              <a:t>for.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3408679" y="497840"/>
            <a:ext cx="21723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Meaning</a:t>
            </a:r>
            <a:endParaRPr sz="4400"/>
          </a:p>
        </p:txBody>
      </p:sp>
      <p:sp>
        <p:nvSpPr>
          <p:cNvPr id="161" name="object 161"/>
          <p:cNvSpPr txBox="1"/>
          <p:nvPr/>
        </p:nvSpPr>
        <p:spPr>
          <a:xfrm>
            <a:off x="534669" y="1634490"/>
            <a:ext cx="7616825" cy="197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‘Adjudication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involves intervention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in the </a:t>
            </a:r>
            <a:r>
              <a:rPr sz="3200" i="1" spc="-87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dispute by a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third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party appointed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by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the </a:t>
            </a:r>
            <a:r>
              <a:rPr sz="3200" i="1" spc="-87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government for the purpose of deciding 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the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 nature of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final settlement’.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870" y="415290"/>
            <a:ext cx="7931784" cy="451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9690" indent="-342900">
              <a:lnSpc>
                <a:spcPct val="100000"/>
              </a:lnSpc>
              <a:spcBef>
                <a:spcPts val="100"/>
              </a:spcBef>
              <a:buClr>
                <a:srgbClr val="000066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Ex</a:t>
            </a:r>
            <a:r>
              <a:rPr sz="3200" b="1" spc="-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facie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Latin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"on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face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[of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it],"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legal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term typically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used to note that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document's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explicit terms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are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defective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without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further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investigation.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 example, a contract between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two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parties would be void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if,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ex facie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document does not require party 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give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  <a:hlinkClick r:id="rId3"/>
              </a:rPr>
              <a:t>consideration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party B for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services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rendered.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1096010" y="497840"/>
            <a:ext cx="67957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INDUSTRIAL</a:t>
            </a:r>
            <a:r>
              <a:rPr sz="4400" b="1" spc="-30" dirty="0">
                <a:latin typeface="Arial"/>
                <a:cs typeface="Arial"/>
              </a:rPr>
              <a:t> </a:t>
            </a:r>
            <a:r>
              <a:rPr sz="4400" b="1" spc="-5" dirty="0">
                <a:latin typeface="Arial"/>
                <a:cs typeface="Arial"/>
              </a:rPr>
              <a:t>TRIBUNALS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303529" y="1328420"/>
            <a:ext cx="7755255" cy="343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539" marR="5080" indent="-116839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which are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form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new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demands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give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rise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industrial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which affect the working of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company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industry</a:t>
            </a:r>
            <a:r>
              <a:rPr sz="32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usually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referred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industrial tribunal. The industrial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tribunal 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appointed for 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limited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period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an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ad</a:t>
            </a:r>
            <a:r>
              <a:rPr sz="3200" i="1" spc="-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hoc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basis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permanently.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792480"/>
            <a:chOff x="457200" y="0"/>
            <a:chExt cx="8229600" cy="79248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229600" y="792480"/>
                  </a:lnTo>
                  <a:lnTo>
                    <a:pt x="8229600" y="7886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784860"/>
            </a:xfrm>
            <a:custGeom>
              <a:avLst/>
              <a:gdLst/>
              <a:ahLst/>
              <a:cxnLst/>
              <a:rect l="l" t="t" r="r" b="b"/>
              <a:pathLst>
                <a:path w="8221980" h="78486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781050"/>
                  </a:lnTo>
                  <a:lnTo>
                    <a:pt x="2540" y="78105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1050"/>
                  </a:lnTo>
                  <a:lnTo>
                    <a:pt x="0" y="784860"/>
                  </a:lnTo>
                  <a:lnTo>
                    <a:pt x="8221980" y="784860"/>
                  </a:lnTo>
                  <a:lnTo>
                    <a:pt x="8221980" y="78105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835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764540"/>
            </a:xfrm>
            <a:custGeom>
              <a:avLst/>
              <a:gdLst/>
              <a:ahLst/>
              <a:cxnLst/>
              <a:rect l="l" t="t" r="r" b="b"/>
              <a:pathLst>
                <a:path w="8201659" h="7645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201660" y="76454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749300"/>
            </a:xfrm>
            <a:custGeom>
              <a:avLst/>
              <a:gdLst/>
              <a:ahLst/>
              <a:cxnLst/>
              <a:rect l="l" t="t" r="r" b="b"/>
              <a:pathLst>
                <a:path w="8186420" h="7493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186420" y="749300"/>
                  </a:lnTo>
                  <a:lnTo>
                    <a:pt x="8186420" y="7454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741680"/>
            </a:xfrm>
            <a:custGeom>
              <a:avLst/>
              <a:gdLst/>
              <a:ahLst/>
              <a:cxnLst/>
              <a:rect l="l" t="t" r="r" b="b"/>
              <a:pathLst>
                <a:path w="8178800" h="7416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737870"/>
                  </a:lnTo>
                  <a:lnTo>
                    <a:pt x="2540" y="7378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7870"/>
                  </a:lnTo>
                  <a:lnTo>
                    <a:pt x="0" y="741680"/>
                  </a:lnTo>
                  <a:lnTo>
                    <a:pt x="8178800" y="741680"/>
                  </a:lnTo>
                  <a:lnTo>
                    <a:pt x="8178800" y="7378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517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721360"/>
            </a:xfrm>
            <a:custGeom>
              <a:avLst/>
              <a:gdLst/>
              <a:ahLst/>
              <a:cxnLst/>
              <a:rect l="l" t="t" r="r" b="b"/>
              <a:pathLst>
                <a:path w="8158480" h="7213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158480" y="721360"/>
                  </a:lnTo>
                  <a:lnTo>
                    <a:pt x="8158480" y="7175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706120"/>
            </a:xfrm>
            <a:custGeom>
              <a:avLst/>
              <a:gdLst/>
              <a:ahLst/>
              <a:cxnLst/>
              <a:rect l="l" t="t" r="r" b="b"/>
              <a:pathLst>
                <a:path w="8143240" h="7061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143240" y="706120"/>
                  </a:lnTo>
                  <a:lnTo>
                    <a:pt x="8143240" y="7023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698500"/>
            </a:xfrm>
            <a:custGeom>
              <a:avLst/>
              <a:gdLst/>
              <a:ahLst/>
              <a:cxnLst/>
              <a:rect l="l" t="t" r="r" b="b"/>
              <a:pathLst>
                <a:path w="8135620" h="6985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694690"/>
                  </a:lnTo>
                  <a:lnTo>
                    <a:pt x="2540" y="6946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4690"/>
                  </a:lnTo>
                  <a:lnTo>
                    <a:pt x="0" y="698500"/>
                  </a:lnTo>
                  <a:lnTo>
                    <a:pt x="8135620" y="698500"/>
                  </a:lnTo>
                  <a:lnTo>
                    <a:pt x="8135620" y="6946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199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5300" cy="678180"/>
            </a:xfrm>
            <a:custGeom>
              <a:avLst/>
              <a:gdLst/>
              <a:ahLst/>
              <a:cxnLst/>
              <a:rect l="l" t="t" r="r" b="b"/>
              <a:pathLst>
                <a:path w="8115300" h="67818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8115300" y="67818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662940"/>
            </a:xfrm>
            <a:custGeom>
              <a:avLst/>
              <a:gdLst/>
              <a:ahLst/>
              <a:cxnLst/>
              <a:rect l="l" t="t" r="r" b="b"/>
              <a:pathLst>
                <a:path w="8100059" h="6629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8100060" y="662940"/>
                  </a:lnTo>
                  <a:lnTo>
                    <a:pt x="8100060" y="6591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655320"/>
            </a:xfrm>
            <a:custGeom>
              <a:avLst/>
              <a:gdLst/>
              <a:ahLst/>
              <a:cxnLst/>
              <a:rect l="l" t="t" r="r" b="b"/>
              <a:pathLst>
                <a:path w="8092440" h="65532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651510"/>
                  </a:lnTo>
                  <a:lnTo>
                    <a:pt x="2540" y="65151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8092440" y="655320"/>
                  </a:lnTo>
                  <a:lnTo>
                    <a:pt x="8092440" y="65151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71119"/>
              <a:ext cx="8086090" cy="648970"/>
            </a:xfrm>
            <a:custGeom>
              <a:avLst/>
              <a:gdLst/>
              <a:ahLst/>
              <a:cxnLst/>
              <a:rect l="l" t="t" r="r" b="b"/>
              <a:pathLst>
                <a:path w="8086090" h="64897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8970"/>
                  </a:lnTo>
                  <a:lnTo>
                    <a:pt x="8086090" y="64897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7492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881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2120" cy="635000"/>
            </a:xfrm>
            <a:custGeom>
              <a:avLst/>
              <a:gdLst/>
              <a:ahLst/>
              <a:cxnLst/>
              <a:rect l="l" t="t" r="r" b="b"/>
              <a:pathLst>
                <a:path w="8072120" h="6350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8072120" y="63500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619760"/>
            </a:xfrm>
            <a:custGeom>
              <a:avLst/>
              <a:gdLst/>
              <a:ahLst/>
              <a:cxnLst/>
              <a:rect l="l" t="t" r="r" b="b"/>
              <a:pathLst>
                <a:path w="8056880" h="6197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8056880" y="619760"/>
                  </a:lnTo>
                  <a:lnTo>
                    <a:pt x="8056880" y="6159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612140"/>
            </a:xfrm>
            <a:custGeom>
              <a:avLst/>
              <a:gdLst/>
              <a:ahLst/>
              <a:cxnLst/>
              <a:rect l="l" t="t" r="r" b="b"/>
              <a:pathLst>
                <a:path w="8049259" h="61214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608330"/>
                  </a:lnTo>
                  <a:lnTo>
                    <a:pt x="2540" y="60833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8049260" y="612140"/>
                  </a:lnTo>
                  <a:lnTo>
                    <a:pt x="8049260" y="60833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92709"/>
              <a:ext cx="8042909" cy="605790"/>
            </a:xfrm>
            <a:custGeom>
              <a:avLst/>
              <a:gdLst/>
              <a:ahLst/>
              <a:cxnLst/>
              <a:rect l="l" t="t" r="r" b="b"/>
              <a:pathLst>
                <a:path w="8042909" h="6057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5790"/>
                  </a:lnTo>
                  <a:lnTo>
                    <a:pt x="8042910" y="60579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9651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56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8940" cy="591820"/>
            </a:xfrm>
            <a:custGeom>
              <a:avLst/>
              <a:gdLst/>
              <a:ahLst/>
              <a:cxnLst/>
              <a:rect l="l" t="t" r="r" b="b"/>
              <a:pathLst>
                <a:path w="8028940" h="5918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8028940" y="591820"/>
                  </a:lnTo>
                  <a:lnTo>
                    <a:pt x="8028940" y="5880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576580"/>
            </a:xfrm>
            <a:custGeom>
              <a:avLst/>
              <a:gdLst/>
              <a:ahLst/>
              <a:cxnLst/>
              <a:rect l="l" t="t" r="r" b="b"/>
              <a:pathLst>
                <a:path w="8013700" h="5765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8013700" y="576580"/>
                  </a:lnTo>
                  <a:lnTo>
                    <a:pt x="8013700" y="5727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568960"/>
            </a:xfrm>
            <a:custGeom>
              <a:avLst/>
              <a:gdLst/>
              <a:ahLst/>
              <a:cxnLst/>
              <a:rect l="l" t="t" r="r" b="b"/>
              <a:pathLst>
                <a:path w="8006080" h="56896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565150"/>
                  </a:lnTo>
                  <a:lnTo>
                    <a:pt x="2540" y="56515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8006080" y="568960"/>
                  </a:lnTo>
                  <a:lnTo>
                    <a:pt x="8006080" y="56515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114299"/>
              <a:ext cx="7999730" cy="562610"/>
            </a:xfrm>
            <a:custGeom>
              <a:avLst/>
              <a:gdLst/>
              <a:ahLst/>
              <a:cxnLst/>
              <a:rect l="l" t="t" r="r" b="b"/>
              <a:pathLst>
                <a:path w="7999730" h="5626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2610"/>
                  </a:lnTo>
                  <a:lnTo>
                    <a:pt x="7999730" y="56261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11810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24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121919"/>
              <a:ext cx="7985759" cy="548640"/>
            </a:xfrm>
            <a:custGeom>
              <a:avLst/>
              <a:gdLst/>
              <a:ahLst/>
              <a:cxnLst/>
              <a:rect l="l" t="t" r="r" b="b"/>
              <a:pathLst>
                <a:path w="7985759" h="5486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985760" y="54864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70520" cy="533400"/>
            </a:xfrm>
            <a:custGeom>
              <a:avLst/>
              <a:gdLst/>
              <a:ahLst/>
              <a:cxnLst/>
              <a:rect l="l" t="t" r="r" b="b"/>
              <a:pathLst>
                <a:path w="7970520" h="5334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970520" y="533400"/>
                  </a:lnTo>
                  <a:lnTo>
                    <a:pt x="7970520" y="5295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525780"/>
            </a:xfrm>
            <a:custGeom>
              <a:avLst/>
              <a:gdLst/>
              <a:ahLst/>
              <a:cxnLst/>
              <a:rect l="l" t="t" r="r" b="b"/>
              <a:pathLst>
                <a:path w="7962900" h="525780">
                  <a:moveTo>
                    <a:pt x="7962900" y="0"/>
                  </a:moveTo>
                  <a:lnTo>
                    <a:pt x="7959090" y="0"/>
                  </a:lnTo>
                  <a:lnTo>
                    <a:pt x="7959090" y="2540"/>
                  </a:lnTo>
                  <a:lnTo>
                    <a:pt x="7959090" y="521970"/>
                  </a:lnTo>
                  <a:lnTo>
                    <a:pt x="2540" y="521970"/>
                  </a:lnTo>
                  <a:lnTo>
                    <a:pt x="2540" y="2540"/>
                  </a:lnTo>
                  <a:lnTo>
                    <a:pt x="7959090" y="254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962900" y="525780"/>
                  </a:lnTo>
                  <a:lnTo>
                    <a:pt x="7962900" y="521970"/>
                  </a:lnTo>
                  <a:lnTo>
                    <a:pt x="7962900" y="254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135889"/>
              <a:ext cx="7956550" cy="519430"/>
            </a:xfrm>
            <a:custGeom>
              <a:avLst/>
              <a:gdLst/>
              <a:ahLst/>
              <a:cxnLst/>
              <a:rect l="l" t="t" r="r" b="b"/>
              <a:pathLst>
                <a:path w="7956550" h="51943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956550" y="51943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13969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927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143509"/>
              <a:ext cx="7942580" cy="505459"/>
            </a:xfrm>
            <a:custGeom>
              <a:avLst/>
              <a:gdLst/>
              <a:ahLst/>
              <a:cxnLst/>
              <a:rect l="l" t="t" r="r" b="b"/>
              <a:pathLst>
                <a:path w="7942580" h="505459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942580" y="50546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14731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7340" cy="490220"/>
            </a:xfrm>
            <a:custGeom>
              <a:avLst/>
              <a:gdLst/>
              <a:ahLst/>
              <a:cxnLst/>
              <a:rect l="l" t="t" r="r" b="b"/>
              <a:pathLst>
                <a:path w="7927340" h="49022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927340" y="490220"/>
                  </a:lnTo>
                  <a:lnTo>
                    <a:pt x="7927340" y="4864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482600"/>
            </a:xfrm>
            <a:custGeom>
              <a:avLst/>
              <a:gdLst/>
              <a:ahLst/>
              <a:cxnLst/>
              <a:rect l="l" t="t" r="r" b="b"/>
              <a:pathLst>
                <a:path w="7919720" h="482600">
                  <a:moveTo>
                    <a:pt x="7919720" y="0"/>
                  </a:moveTo>
                  <a:lnTo>
                    <a:pt x="7915910" y="0"/>
                  </a:lnTo>
                  <a:lnTo>
                    <a:pt x="7915910" y="2540"/>
                  </a:lnTo>
                  <a:lnTo>
                    <a:pt x="79159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915910" y="254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919720" y="482600"/>
                  </a:lnTo>
                  <a:lnTo>
                    <a:pt x="7919720" y="478790"/>
                  </a:lnTo>
                  <a:lnTo>
                    <a:pt x="7919720" y="254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157479"/>
              <a:ext cx="7913370" cy="476250"/>
            </a:xfrm>
            <a:custGeom>
              <a:avLst/>
              <a:gdLst/>
              <a:ahLst/>
              <a:cxnLst/>
              <a:rect l="l" t="t" r="r" b="b"/>
              <a:pathLst>
                <a:path w="7913370" h="47625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913370" y="476250"/>
                  </a:lnTo>
                  <a:lnTo>
                    <a:pt x="7913370" y="47244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16128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3210" y="0"/>
                  </a:lnTo>
                  <a:lnTo>
                    <a:pt x="7903210" y="3810"/>
                  </a:lnTo>
                  <a:lnTo>
                    <a:pt x="79032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903210" y="381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609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165099"/>
              <a:ext cx="7899400" cy="462280"/>
            </a:xfrm>
            <a:custGeom>
              <a:avLst/>
              <a:gdLst/>
              <a:ahLst/>
              <a:cxnLst/>
              <a:rect l="l" t="t" r="r" b="b"/>
              <a:pathLst>
                <a:path w="7899400" h="46228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899400" y="462280"/>
                  </a:lnTo>
                  <a:lnTo>
                    <a:pt x="7899400" y="45847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168909"/>
              <a:ext cx="7891780" cy="454659"/>
            </a:xfrm>
            <a:custGeom>
              <a:avLst/>
              <a:gdLst/>
              <a:ahLst/>
              <a:cxnLst/>
              <a:rect l="l" t="t" r="r" b="b"/>
              <a:pathLst>
                <a:path w="7891780" h="454659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891780" y="454660"/>
                  </a:lnTo>
                  <a:lnTo>
                    <a:pt x="7891780" y="4508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172719"/>
              <a:ext cx="7884159" cy="447040"/>
            </a:xfrm>
            <a:custGeom>
              <a:avLst/>
              <a:gdLst/>
              <a:ahLst/>
              <a:cxnLst/>
              <a:rect l="l" t="t" r="r" b="b"/>
              <a:pathLst>
                <a:path w="7884159" h="4470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884160" y="44704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2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179069"/>
              <a:ext cx="7870190" cy="433070"/>
            </a:xfrm>
            <a:custGeom>
              <a:avLst/>
              <a:gdLst/>
              <a:ahLst/>
              <a:cxnLst/>
              <a:rect l="l" t="t" r="r" b="b"/>
              <a:pathLst>
                <a:path w="7870190" h="43307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870190" y="433070"/>
                  </a:lnTo>
                  <a:lnTo>
                    <a:pt x="7870190" y="42926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18287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7860030" y="0"/>
                  </a:lnTo>
                  <a:lnTo>
                    <a:pt x="7860030" y="3810"/>
                  </a:lnTo>
                  <a:lnTo>
                    <a:pt x="78600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860030" y="381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291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186689"/>
              <a:ext cx="7856220" cy="419100"/>
            </a:xfrm>
            <a:custGeom>
              <a:avLst/>
              <a:gdLst/>
              <a:ahLst/>
              <a:cxnLst/>
              <a:rect l="l" t="t" r="r" b="b"/>
              <a:pathLst>
                <a:path w="7856220" h="41910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856220" y="419100"/>
                  </a:lnTo>
                  <a:lnTo>
                    <a:pt x="7856220" y="41529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190499"/>
              <a:ext cx="7848600" cy="411480"/>
            </a:xfrm>
            <a:custGeom>
              <a:avLst/>
              <a:gdLst/>
              <a:ahLst/>
              <a:cxnLst/>
              <a:rect l="l" t="t" r="r" b="b"/>
              <a:pathLst>
                <a:path w="7848600" h="41148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848600" y="411480"/>
                  </a:lnTo>
                  <a:lnTo>
                    <a:pt x="7848600" y="4076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194309"/>
              <a:ext cx="7840980" cy="403860"/>
            </a:xfrm>
            <a:custGeom>
              <a:avLst/>
              <a:gdLst/>
              <a:ahLst/>
              <a:cxnLst/>
              <a:rect l="l" t="t" r="r" b="b"/>
              <a:pathLst>
                <a:path w="7840980" h="403859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840980" y="40386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201929"/>
              <a:ext cx="7825740" cy="388620"/>
            </a:xfrm>
            <a:custGeom>
              <a:avLst/>
              <a:gdLst/>
              <a:ahLst/>
              <a:cxnLst/>
              <a:rect l="l" t="t" r="r" b="b"/>
              <a:pathLst>
                <a:path w="7825740" h="388620">
                  <a:moveTo>
                    <a:pt x="7825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825740" y="388620"/>
                  </a:lnTo>
                  <a:lnTo>
                    <a:pt x="7825740" y="384810"/>
                  </a:lnTo>
                  <a:lnTo>
                    <a:pt x="7825740" y="3822"/>
                  </a:lnTo>
                  <a:lnTo>
                    <a:pt x="7821930" y="3822"/>
                  </a:lnTo>
                  <a:lnTo>
                    <a:pt x="782193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205739"/>
              <a:ext cx="7818120" cy="381000"/>
            </a:xfrm>
            <a:custGeom>
              <a:avLst/>
              <a:gdLst/>
              <a:ahLst/>
              <a:cxnLst/>
              <a:rect l="l" t="t" r="r" b="b"/>
              <a:pathLst>
                <a:path w="7818120" h="381000">
                  <a:moveTo>
                    <a:pt x="7818120" y="0"/>
                  </a:moveTo>
                  <a:lnTo>
                    <a:pt x="7814310" y="0"/>
                  </a:lnTo>
                  <a:lnTo>
                    <a:pt x="7814310" y="2540"/>
                  </a:lnTo>
                  <a:lnTo>
                    <a:pt x="7814310" y="377190"/>
                  </a:lnTo>
                  <a:lnTo>
                    <a:pt x="2540" y="377190"/>
                  </a:lnTo>
                  <a:lnTo>
                    <a:pt x="2540" y="2540"/>
                  </a:lnTo>
                  <a:lnTo>
                    <a:pt x="7814310" y="254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818120" y="381000"/>
                  </a:lnTo>
                  <a:lnTo>
                    <a:pt x="7818120" y="377190"/>
                  </a:lnTo>
                  <a:lnTo>
                    <a:pt x="7818120" y="254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208279"/>
              <a:ext cx="7811770" cy="374650"/>
            </a:xfrm>
            <a:custGeom>
              <a:avLst/>
              <a:gdLst/>
              <a:ahLst/>
              <a:cxnLst/>
              <a:rect l="l" t="t" r="r" b="b"/>
              <a:pathLst>
                <a:path w="7811770" h="374650">
                  <a:moveTo>
                    <a:pt x="78117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7811770" y="374650"/>
                  </a:lnTo>
                  <a:lnTo>
                    <a:pt x="7811770" y="370840"/>
                  </a:lnTo>
                  <a:lnTo>
                    <a:pt x="7811770" y="3822"/>
                  </a:lnTo>
                  <a:lnTo>
                    <a:pt x="7807960" y="3822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21208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44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215899"/>
              <a:ext cx="7797800" cy="360680"/>
            </a:xfrm>
            <a:custGeom>
              <a:avLst/>
              <a:gdLst/>
              <a:ahLst/>
              <a:cxnLst/>
              <a:rect l="l" t="t" r="r" b="b"/>
              <a:pathLst>
                <a:path w="7797800" h="3606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797800" y="36068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21970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0720" y="223519"/>
              <a:ext cx="7782559" cy="345440"/>
            </a:xfrm>
            <a:custGeom>
              <a:avLst/>
              <a:gdLst/>
              <a:ahLst/>
              <a:cxnLst/>
              <a:rect l="l" t="t" r="r" b="b"/>
              <a:pathLst>
                <a:path w="7782559" h="3454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782560" y="345440"/>
                  </a:lnTo>
                  <a:lnTo>
                    <a:pt x="7782560" y="3416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227329"/>
              <a:ext cx="7774940" cy="337820"/>
            </a:xfrm>
            <a:custGeom>
              <a:avLst/>
              <a:gdLst/>
              <a:ahLst/>
              <a:cxnLst/>
              <a:rect l="l" t="t" r="r" b="b"/>
              <a:pathLst>
                <a:path w="7774940" h="337820">
                  <a:moveTo>
                    <a:pt x="7774940" y="0"/>
                  </a:moveTo>
                  <a:lnTo>
                    <a:pt x="7771130" y="0"/>
                  </a:lnTo>
                  <a:lnTo>
                    <a:pt x="7771130" y="2540"/>
                  </a:lnTo>
                  <a:lnTo>
                    <a:pt x="7771130" y="334010"/>
                  </a:lnTo>
                  <a:lnTo>
                    <a:pt x="2540" y="334010"/>
                  </a:lnTo>
                  <a:lnTo>
                    <a:pt x="2540" y="2540"/>
                  </a:lnTo>
                  <a:lnTo>
                    <a:pt x="7771130" y="254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774940" y="337820"/>
                  </a:lnTo>
                  <a:lnTo>
                    <a:pt x="7774940" y="334010"/>
                  </a:lnTo>
                  <a:lnTo>
                    <a:pt x="7774940" y="254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229869"/>
              <a:ext cx="7768590" cy="331470"/>
            </a:xfrm>
            <a:custGeom>
              <a:avLst/>
              <a:gdLst/>
              <a:ahLst/>
              <a:cxnLst/>
              <a:rect l="l" t="t" r="r" b="b"/>
              <a:pathLst>
                <a:path w="7768590" h="33147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1470"/>
                  </a:lnTo>
                  <a:lnTo>
                    <a:pt x="7768590" y="33147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23367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1310"/>
                  </a:lnTo>
                  <a:lnTo>
                    <a:pt x="7760970" y="3822"/>
                  </a:lnTo>
                  <a:lnTo>
                    <a:pt x="7758430" y="3822"/>
                  </a:lnTo>
                  <a:lnTo>
                    <a:pt x="77584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237489"/>
              <a:ext cx="7754620" cy="317500"/>
            </a:xfrm>
            <a:custGeom>
              <a:avLst/>
              <a:gdLst/>
              <a:ahLst/>
              <a:cxnLst/>
              <a:rect l="l" t="t" r="r" b="b"/>
              <a:pathLst>
                <a:path w="7754620" h="3175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754620" y="31750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24129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245109"/>
              <a:ext cx="7739380" cy="302260"/>
            </a:xfrm>
            <a:custGeom>
              <a:avLst/>
              <a:gdLst/>
              <a:ahLst/>
              <a:cxnLst/>
              <a:rect l="l" t="t" r="r" b="b"/>
              <a:pathLst>
                <a:path w="7739380" h="302259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739380" y="302260"/>
                  </a:lnTo>
                  <a:lnTo>
                    <a:pt x="7739380" y="2984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1759" cy="294640"/>
            </a:xfrm>
            <a:custGeom>
              <a:avLst/>
              <a:gdLst/>
              <a:ahLst/>
              <a:cxnLst/>
              <a:rect l="l" t="t" r="r" b="b"/>
              <a:pathLst>
                <a:path w="7731759" h="294640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290830"/>
                  </a:lnTo>
                  <a:lnTo>
                    <a:pt x="2540" y="29083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731760" y="294640"/>
                  </a:lnTo>
                  <a:lnTo>
                    <a:pt x="7731760" y="29083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251459"/>
              <a:ext cx="7725409" cy="288290"/>
            </a:xfrm>
            <a:custGeom>
              <a:avLst/>
              <a:gdLst/>
              <a:ahLst/>
              <a:cxnLst/>
              <a:rect l="l" t="t" r="r" b="b"/>
              <a:pathLst>
                <a:path w="7725409" h="2882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8290"/>
                  </a:lnTo>
                  <a:lnTo>
                    <a:pt x="7725410" y="28829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25526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81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259079"/>
              <a:ext cx="7711440" cy="274320"/>
            </a:xfrm>
            <a:custGeom>
              <a:avLst/>
              <a:gdLst/>
              <a:ahLst/>
              <a:cxnLst/>
              <a:rect l="l" t="t" r="r" b="b"/>
              <a:pathLst>
                <a:path w="7711440" h="274320">
                  <a:moveTo>
                    <a:pt x="7711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711440" y="274320"/>
                  </a:lnTo>
                  <a:lnTo>
                    <a:pt x="7711440" y="270510"/>
                  </a:lnTo>
                  <a:lnTo>
                    <a:pt x="7711440" y="3822"/>
                  </a:lnTo>
                  <a:lnTo>
                    <a:pt x="7707630" y="3822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26288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266699"/>
              <a:ext cx="7696200" cy="259079"/>
            </a:xfrm>
            <a:custGeom>
              <a:avLst/>
              <a:gdLst/>
              <a:ahLst/>
              <a:cxnLst/>
              <a:rect l="l" t="t" r="r" b="b"/>
              <a:pathLst>
                <a:path w="7696200" h="259079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696200" y="259080"/>
                  </a:lnTo>
                  <a:lnTo>
                    <a:pt x="7696200" y="25527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0509"/>
              <a:ext cx="7688580" cy="251460"/>
            </a:xfrm>
            <a:custGeom>
              <a:avLst/>
              <a:gdLst/>
              <a:ahLst/>
              <a:cxnLst/>
              <a:rect l="l" t="t" r="r" b="b"/>
              <a:pathLst>
                <a:path w="7688580" h="251459">
                  <a:moveTo>
                    <a:pt x="7688580" y="0"/>
                  </a:moveTo>
                  <a:lnTo>
                    <a:pt x="7684770" y="0"/>
                  </a:lnTo>
                  <a:lnTo>
                    <a:pt x="7684770" y="2540"/>
                  </a:lnTo>
                  <a:lnTo>
                    <a:pt x="7684770" y="247650"/>
                  </a:lnTo>
                  <a:lnTo>
                    <a:pt x="2540" y="247650"/>
                  </a:lnTo>
                  <a:lnTo>
                    <a:pt x="2540" y="2540"/>
                  </a:lnTo>
                  <a:lnTo>
                    <a:pt x="7684770" y="254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688580" y="251460"/>
                  </a:lnTo>
                  <a:lnTo>
                    <a:pt x="7688580" y="247650"/>
                  </a:lnTo>
                  <a:lnTo>
                    <a:pt x="7688580" y="254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273049"/>
              <a:ext cx="7682230" cy="245110"/>
            </a:xfrm>
            <a:custGeom>
              <a:avLst/>
              <a:gdLst/>
              <a:ahLst/>
              <a:cxnLst/>
              <a:rect l="l" t="t" r="r" b="b"/>
              <a:pathLst>
                <a:path w="7682230" h="245109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682230" y="24511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27685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495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280669"/>
              <a:ext cx="7668259" cy="231140"/>
            </a:xfrm>
            <a:custGeom>
              <a:avLst/>
              <a:gdLst/>
              <a:ahLst/>
              <a:cxnLst/>
              <a:rect l="l" t="t" r="r" b="b"/>
              <a:pathLst>
                <a:path w="7668259" h="23114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668260" y="23114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28447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3822"/>
                  </a:lnTo>
                  <a:lnTo>
                    <a:pt x="7656830" y="3822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288289"/>
              <a:ext cx="7653020" cy="215900"/>
            </a:xfrm>
            <a:custGeom>
              <a:avLst/>
              <a:gdLst/>
              <a:ahLst/>
              <a:cxnLst/>
              <a:rect l="l" t="t" r="r" b="b"/>
              <a:pathLst>
                <a:path w="7653020" h="2159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653020" y="215900"/>
                  </a:lnTo>
                  <a:lnTo>
                    <a:pt x="7653020" y="2120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292099"/>
              <a:ext cx="7645400" cy="208279"/>
            </a:xfrm>
            <a:custGeom>
              <a:avLst/>
              <a:gdLst/>
              <a:ahLst/>
              <a:cxnLst/>
              <a:rect l="l" t="t" r="r" b="b"/>
              <a:pathLst>
                <a:path w="7645400" h="208279">
                  <a:moveTo>
                    <a:pt x="76454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645400" y="208280"/>
                  </a:lnTo>
                  <a:lnTo>
                    <a:pt x="7645400" y="204470"/>
                  </a:lnTo>
                  <a:lnTo>
                    <a:pt x="7645400" y="2552"/>
                  </a:lnTo>
                  <a:lnTo>
                    <a:pt x="7641590" y="2552"/>
                  </a:lnTo>
                  <a:lnTo>
                    <a:pt x="76415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645400" y="254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294639"/>
              <a:ext cx="7639050" cy="201930"/>
            </a:xfrm>
            <a:custGeom>
              <a:avLst/>
              <a:gdLst/>
              <a:ahLst/>
              <a:cxnLst/>
              <a:rect l="l" t="t" r="r" b="b"/>
              <a:pathLst>
                <a:path w="7639050" h="20192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639050" y="20193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29844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177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302259"/>
              <a:ext cx="7625080" cy="187960"/>
            </a:xfrm>
            <a:custGeom>
              <a:avLst/>
              <a:gdLst/>
              <a:ahLst/>
              <a:cxnLst/>
              <a:rect l="l" t="t" r="r" b="b"/>
              <a:pathLst>
                <a:path w="7625080" h="187959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625080" y="18796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30606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309879"/>
              <a:ext cx="7609840" cy="172720"/>
            </a:xfrm>
            <a:custGeom>
              <a:avLst/>
              <a:gdLst/>
              <a:ahLst/>
              <a:cxnLst/>
              <a:rect l="l" t="t" r="r" b="b"/>
              <a:pathLst>
                <a:path w="7609840" h="172720">
                  <a:moveTo>
                    <a:pt x="76098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609840" y="172720"/>
                  </a:lnTo>
                  <a:lnTo>
                    <a:pt x="7609840" y="168910"/>
                  </a:lnTo>
                  <a:lnTo>
                    <a:pt x="7609840" y="3822"/>
                  </a:lnTo>
                  <a:lnTo>
                    <a:pt x="7606030" y="3822"/>
                  </a:lnTo>
                  <a:lnTo>
                    <a:pt x="76060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313689"/>
              <a:ext cx="7602220" cy="165100"/>
            </a:xfrm>
            <a:custGeom>
              <a:avLst/>
              <a:gdLst/>
              <a:ahLst/>
              <a:cxnLst/>
              <a:rect l="l" t="t" r="r" b="b"/>
              <a:pathLst>
                <a:path w="7602220" h="165100">
                  <a:moveTo>
                    <a:pt x="7602220" y="0"/>
                  </a:moveTo>
                  <a:lnTo>
                    <a:pt x="7598410" y="0"/>
                  </a:lnTo>
                  <a:lnTo>
                    <a:pt x="7598410" y="2540"/>
                  </a:lnTo>
                  <a:lnTo>
                    <a:pt x="75984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598410" y="254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602220" y="165100"/>
                  </a:lnTo>
                  <a:lnTo>
                    <a:pt x="7602220" y="161290"/>
                  </a:lnTo>
                  <a:lnTo>
                    <a:pt x="7602220" y="254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316229"/>
              <a:ext cx="7595870" cy="158750"/>
            </a:xfrm>
            <a:custGeom>
              <a:avLst/>
              <a:gdLst/>
              <a:ahLst/>
              <a:cxnLst/>
              <a:rect l="l" t="t" r="r" b="b"/>
              <a:pathLst>
                <a:path w="7595870" h="158750">
                  <a:moveTo>
                    <a:pt x="7595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595870" y="158750"/>
                  </a:lnTo>
                  <a:lnTo>
                    <a:pt x="7595870" y="154940"/>
                  </a:lnTo>
                  <a:lnTo>
                    <a:pt x="7595870" y="3822"/>
                  </a:lnTo>
                  <a:lnTo>
                    <a:pt x="7592060" y="3822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32003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5710" y="0"/>
                  </a:lnTo>
                  <a:lnTo>
                    <a:pt x="7585710" y="3810"/>
                  </a:lnTo>
                  <a:lnTo>
                    <a:pt x="75857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585710" y="381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859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323849"/>
              <a:ext cx="7581900" cy="144780"/>
            </a:xfrm>
            <a:custGeom>
              <a:avLst/>
              <a:gdLst/>
              <a:ahLst/>
              <a:cxnLst/>
              <a:rect l="l" t="t" r="r" b="b"/>
              <a:pathLst>
                <a:path w="7581900" h="144779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81900" y="144780"/>
                  </a:lnTo>
                  <a:lnTo>
                    <a:pt x="7581900" y="14097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327659"/>
              <a:ext cx="7574280" cy="137160"/>
            </a:xfrm>
            <a:custGeom>
              <a:avLst/>
              <a:gdLst/>
              <a:ahLst/>
              <a:cxnLst/>
              <a:rect l="l" t="t" r="r" b="b"/>
              <a:pathLst>
                <a:path w="7574280" h="13715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574280" y="137160"/>
                  </a:lnTo>
                  <a:lnTo>
                    <a:pt x="7574280" y="1333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331469"/>
              <a:ext cx="7566659" cy="129539"/>
            </a:xfrm>
            <a:custGeom>
              <a:avLst/>
              <a:gdLst/>
              <a:ahLst/>
              <a:cxnLst/>
              <a:rect l="l" t="t" r="r" b="b"/>
              <a:pathLst>
                <a:path w="7566659" h="1295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566660" y="12954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33527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118110"/>
                  </a:lnTo>
                  <a:lnTo>
                    <a:pt x="2540" y="118110"/>
                  </a:lnTo>
                  <a:lnTo>
                    <a:pt x="254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337819"/>
              <a:ext cx="7552690" cy="115570"/>
            </a:xfrm>
            <a:custGeom>
              <a:avLst/>
              <a:gdLst/>
              <a:ahLst/>
              <a:cxnLst/>
              <a:rect l="l" t="t" r="r" b="b"/>
              <a:pathLst>
                <a:path w="7552690" h="115570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552690" y="115570"/>
                  </a:lnTo>
                  <a:lnTo>
                    <a:pt x="7552690" y="11176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34162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3822"/>
                  </a:lnTo>
                  <a:lnTo>
                    <a:pt x="7542530" y="3822"/>
                  </a:lnTo>
                  <a:lnTo>
                    <a:pt x="754253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345439"/>
              <a:ext cx="7538720" cy="100330"/>
            </a:xfrm>
            <a:custGeom>
              <a:avLst/>
              <a:gdLst/>
              <a:ahLst/>
              <a:cxnLst/>
              <a:rect l="l" t="t" r="r" b="b"/>
              <a:pathLst>
                <a:path w="7538720" h="100329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7538720" y="100330"/>
                  </a:lnTo>
                  <a:lnTo>
                    <a:pt x="7538720" y="9779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349249"/>
              <a:ext cx="7531100" cy="93980"/>
            </a:xfrm>
            <a:custGeom>
              <a:avLst/>
              <a:gdLst/>
              <a:ahLst/>
              <a:cxnLst/>
              <a:rect l="l" t="t" r="r" b="b"/>
              <a:pathLst>
                <a:path w="7531100" h="93979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531100" y="93980"/>
                  </a:lnTo>
                  <a:lnTo>
                    <a:pt x="7531100" y="901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353059"/>
              <a:ext cx="7523480" cy="86360"/>
            </a:xfrm>
            <a:custGeom>
              <a:avLst/>
              <a:gdLst/>
              <a:ahLst/>
              <a:cxnLst/>
              <a:rect l="l" t="t" r="r" b="b"/>
              <a:pathLst>
                <a:path w="7523480" h="8635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797" y="825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523480" y="8636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356869"/>
              <a:ext cx="7516495" cy="78740"/>
            </a:xfrm>
            <a:custGeom>
              <a:avLst/>
              <a:gdLst/>
              <a:ahLst/>
              <a:cxnLst/>
              <a:rect l="l" t="t" r="r" b="b"/>
              <a:pathLst>
                <a:path w="7516495" h="78740">
                  <a:moveTo>
                    <a:pt x="7515873" y="0"/>
                  </a:moveTo>
                  <a:lnTo>
                    <a:pt x="7512063" y="0"/>
                  </a:lnTo>
                  <a:lnTo>
                    <a:pt x="7512063" y="2540"/>
                  </a:lnTo>
                  <a:lnTo>
                    <a:pt x="7512063" y="74930"/>
                  </a:lnTo>
                  <a:lnTo>
                    <a:pt x="2552" y="74930"/>
                  </a:lnTo>
                  <a:lnTo>
                    <a:pt x="2552" y="2540"/>
                  </a:lnTo>
                  <a:lnTo>
                    <a:pt x="7512063" y="254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73" y="78740"/>
                  </a:lnTo>
                  <a:lnTo>
                    <a:pt x="7515873" y="74930"/>
                  </a:lnTo>
                  <a:lnTo>
                    <a:pt x="7515873" y="254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359409"/>
              <a:ext cx="7509509" cy="72390"/>
            </a:xfrm>
            <a:custGeom>
              <a:avLst/>
              <a:gdLst/>
              <a:ahLst/>
              <a:cxnLst/>
              <a:rect l="l" t="t" r="r" b="b"/>
              <a:pathLst>
                <a:path w="7509509" h="72390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68580"/>
                  </a:lnTo>
                  <a:lnTo>
                    <a:pt x="3797" y="6858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509510" y="72390"/>
                  </a:lnTo>
                  <a:lnTo>
                    <a:pt x="7509510" y="6858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363219"/>
              <a:ext cx="7502525" cy="64769"/>
            </a:xfrm>
            <a:custGeom>
              <a:avLst/>
              <a:gdLst/>
              <a:ahLst/>
              <a:cxnLst/>
              <a:rect l="l" t="t" r="r" b="b"/>
              <a:pathLst>
                <a:path w="7502525" h="64770">
                  <a:moveTo>
                    <a:pt x="7501903" y="0"/>
                  </a:moveTo>
                  <a:lnTo>
                    <a:pt x="7499363" y="0"/>
                  </a:lnTo>
                  <a:lnTo>
                    <a:pt x="7499363" y="3810"/>
                  </a:lnTo>
                  <a:lnTo>
                    <a:pt x="7499363" y="60960"/>
                  </a:lnTo>
                  <a:lnTo>
                    <a:pt x="3822" y="60960"/>
                  </a:lnTo>
                  <a:lnTo>
                    <a:pt x="3822" y="3810"/>
                  </a:lnTo>
                  <a:lnTo>
                    <a:pt x="7499363" y="381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903" y="64770"/>
                  </a:lnTo>
                  <a:lnTo>
                    <a:pt x="7501903" y="60960"/>
                  </a:lnTo>
                  <a:lnTo>
                    <a:pt x="7501903" y="381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367029"/>
              <a:ext cx="7495540" cy="57150"/>
            </a:xfrm>
            <a:custGeom>
              <a:avLst/>
              <a:gdLst/>
              <a:ahLst/>
              <a:cxnLst/>
              <a:rect l="l" t="t" r="r" b="b"/>
              <a:pathLst>
                <a:path w="7495540" h="5715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7495540" y="57150"/>
                  </a:lnTo>
                  <a:lnTo>
                    <a:pt x="7495540" y="5461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370839"/>
              <a:ext cx="7487920" cy="50800"/>
            </a:xfrm>
            <a:custGeom>
              <a:avLst/>
              <a:gdLst/>
              <a:ahLst/>
              <a:cxnLst/>
              <a:rect l="l" t="t" r="r" b="b"/>
              <a:pathLst>
                <a:path w="7487920" h="5080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87920" y="50800"/>
                  </a:lnTo>
                  <a:lnTo>
                    <a:pt x="7487920" y="469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374649"/>
              <a:ext cx="7480300" cy="43180"/>
            </a:xfrm>
            <a:custGeom>
              <a:avLst/>
              <a:gdLst/>
              <a:ahLst/>
              <a:cxnLst/>
              <a:rect l="l" t="t" r="r" b="b"/>
              <a:pathLst>
                <a:path w="7480300" h="4317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80300" y="4318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37845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31750"/>
                  </a:lnTo>
                  <a:lnTo>
                    <a:pt x="2540" y="31750"/>
                  </a:lnTo>
                  <a:lnTo>
                    <a:pt x="254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380999"/>
              <a:ext cx="7466330" cy="29209"/>
            </a:xfrm>
            <a:custGeom>
              <a:avLst/>
              <a:gdLst/>
              <a:ahLst/>
              <a:cxnLst/>
              <a:rect l="l" t="t" r="r" b="b"/>
              <a:pathLst>
                <a:path w="7466330" h="29209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7466330" y="29210"/>
                  </a:lnTo>
                  <a:lnTo>
                    <a:pt x="7466330" y="2540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38480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89">
                  <a:moveTo>
                    <a:pt x="7458710" y="0"/>
                  </a:moveTo>
                  <a:lnTo>
                    <a:pt x="7456170" y="0"/>
                  </a:lnTo>
                  <a:lnTo>
                    <a:pt x="7456170" y="3810"/>
                  </a:lnTo>
                  <a:lnTo>
                    <a:pt x="745617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7456170" y="381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388619"/>
              <a:ext cx="7452359" cy="13970"/>
            </a:xfrm>
            <a:custGeom>
              <a:avLst/>
              <a:gdLst/>
              <a:ahLst/>
              <a:cxnLst/>
              <a:rect l="l" t="t" r="r" b="b"/>
              <a:pathLst>
                <a:path w="7452359" h="13970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3970"/>
                  </a:lnTo>
                  <a:lnTo>
                    <a:pt x="7452360" y="13970"/>
                  </a:lnTo>
                  <a:lnTo>
                    <a:pt x="7452360" y="1143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29" y="392429"/>
              <a:ext cx="7444740" cy="7620"/>
            </a:xfrm>
            <a:custGeom>
              <a:avLst/>
              <a:gdLst/>
              <a:ahLst/>
              <a:cxnLst/>
              <a:rect l="l" t="t" r="r" b="b"/>
              <a:pathLst>
                <a:path w="7444740" h="7620">
                  <a:moveTo>
                    <a:pt x="74447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444740" y="762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835910" y="48259"/>
            <a:ext cx="33147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Constitution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7469" y="1405890"/>
            <a:ext cx="7746365" cy="315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6959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tribunal shall consist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one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more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persons,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such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as</a:t>
            </a:r>
            <a:endParaRPr sz="3200">
              <a:latin typeface="Arial MT"/>
              <a:cs typeface="Arial MT"/>
            </a:endParaRPr>
          </a:p>
          <a:p>
            <a:pPr marL="355600" marR="795655" indent="-342900">
              <a:lnSpc>
                <a:spcPct val="100000"/>
              </a:lnSpc>
              <a:spcBef>
                <a:spcPts val="800"/>
              </a:spcBef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 or have been judge(s) of 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High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Court;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(b)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 or have been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District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Judge(s)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period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less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 3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years;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914650" y="497840"/>
            <a:ext cx="331660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Constitution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latin typeface="Arial"/>
                <a:cs typeface="Arial"/>
              </a:rPr>
              <a:t>(c) </a:t>
            </a:r>
            <a:r>
              <a:rPr spc="-5" dirty="0"/>
              <a:t>Hold </a:t>
            </a:r>
            <a:r>
              <a:rPr dirty="0"/>
              <a:t>or have held the </a:t>
            </a:r>
            <a:r>
              <a:rPr spc="-5" dirty="0"/>
              <a:t>office </a:t>
            </a:r>
            <a:r>
              <a:rPr dirty="0"/>
              <a:t>of the </a:t>
            </a:r>
            <a:r>
              <a:rPr spc="5" dirty="0"/>
              <a:t> </a:t>
            </a:r>
            <a:r>
              <a:rPr dirty="0"/>
              <a:t>chairman </a:t>
            </a:r>
            <a:r>
              <a:rPr spc="-5" dirty="0"/>
              <a:t>or </a:t>
            </a:r>
            <a:r>
              <a:rPr dirty="0"/>
              <a:t>any other </a:t>
            </a:r>
            <a:r>
              <a:rPr spc="-5" dirty="0"/>
              <a:t>member of </a:t>
            </a:r>
            <a:r>
              <a:rPr dirty="0"/>
              <a:t>the </a:t>
            </a:r>
            <a:r>
              <a:rPr spc="5" dirty="0"/>
              <a:t> </a:t>
            </a:r>
            <a:r>
              <a:rPr dirty="0"/>
              <a:t>Labour</a:t>
            </a:r>
            <a:r>
              <a:rPr spc="-10" dirty="0"/>
              <a:t> </a:t>
            </a:r>
            <a:r>
              <a:rPr spc="-5" dirty="0"/>
              <a:t>Appellate</a:t>
            </a:r>
            <a:r>
              <a:rPr spc="5" dirty="0"/>
              <a:t> </a:t>
            </a:r>
            <a:r>
              <a:rPr dirty="0"/>
              <a:t>Tribunal</a:t>
            </a:r>
            <a:r>
              <a:rPr spc="-10" dirty="0"/>
              <a:t> </a:t>
            </a:r>
            <a:r>
              <a:rPr dirty="0"/>
              <a:t>or any</a:t>
            </a:r>
            <a:r>
              <a:rPr spc="10" dirty="0"/>
              <a:t> </a:t>
            </a:r>
            <a:r>
              <a:rPr spc="-5" dirty="0"/>
              <a:t>tribunal </a:t>
            </a:r>
            <a:r>
              <a:rPr spc="-875" dirty="0"/>
              <a:t> </a:t>
            </a:r>
            <a:r>
              <a:rPr spc="-5" dirty="0"/>
              <a:t>for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period</a:t>
            </a:r>
            <a:r>
              <a:rPr spc="-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not </a:t>
            </a:r>
            <a:r>
              <a:rPr spc="-5" dirty="0"/>
              <a:t>less</a:t>
            </a:r>
            <a:r>
              <a:rPr spc="5" dirty="0"/>
              <a:t> </a:t>
            </a:r>
            <a:r>
              <a:rPr dirty="0"/>
              <a:t>than</a:t>
            </a:r>
            <a:r>
              <a:rPr spc="5" dirty="0"/>
              <a:t> </a:t>
            </a:r>
            <a:r>
              <a:rPr dirty="0"/>
              <a:t>2</a:t>
            </a:r>
            <a:r>
              <a:rPr spc="-10" dirty="0"/>
              <a:t> </a:t>
            </a:r>
            <a:r>
              <a:rPr dirty="0"/>
              <a:t>years.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70" y="262890"/>
            <a:ext cx="8470265" cy="4983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59740" indent="-342900">
              <a:lnSpc>
                <a:spcPct val="100000"/>
              </a:lnSpc>
              <a:spcBef>
                <a:spcPts val="100"/>
              </a:spcBef>
              <a:buClr>
                <a:srgbClr val="000066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Although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not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 court, it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has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all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necessary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attributes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 court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justice.</a:t>
            </a:r>
            <a:endParaRPr sz="2800">
              <a:latin typeface="Arial MT"/>
              <a:cs typeface="Arial MT"/>
            </a:endParaRPr>
          </a:p>
          <a:p>
            <a:pPr marL="355600" marR="5080" indent="-342900">
              <a:lnSpc>
                <a:spcPct val="999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create new obligations or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modify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contracts in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interest of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industrial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peace; protect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legitimate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trade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union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activities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prevent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unfair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practices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and victimization.</a:t>
            </a:r>
            <a:endParaRPr sz="2800">
              <a:latin typeface="Arial MT"/>
              <a:cs typeface="Arial MT"/>
            </a:endParaRPr>
          </a:p>
          <a:p>
            <a:pPr marL="355600" marR="6540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tribunals are required to give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awards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based on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circumstances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peculiar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each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dispute;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and</a:t>
            </a:r>
            <a:endParaRPr sz="2800">
              <a:latin typeface="Arial MT"/>
              <a:cs typeface="Arial MT"/>
            </a:endParaRPr>
          </a:p>
          <a:p>
            <a:pPr marL="355600" marR="220345" indent="-342900">
              <a:lnSpc>
                <a:spcPct val="100000"/>
              </a:lnSpc>
              <a:spcBef>
                <a:spcPts val="7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they are, to a large extent, free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from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restrictions of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technical consideration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rules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evidence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imposed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on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courts.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2898139" y="497840"/>
            <a:ext cx="31934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Arial"/>
                <a:cs typeface="Arial"/>
              </a:rPr>
              <a:t>Jurisdiction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720090" y="1328420"/>
            <a:ext cx="7727950" cy="3437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5080" indent="-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tribunal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wider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than labour courts. It has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over any matter specified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Second Schedule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Schedule.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covers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promotion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social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justice,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is, fairness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adjudication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proceedings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all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concerned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parties.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792480"/>
            <a:chOff x="457200" y="274320"/>
            <a:chExt cx="8229600" cy="79248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229600" y="792480"/>
                  </a:lnTo>
                  <a:lnTo>
                    <a:pt x="8229600" y="7886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278129"/>
              <a:ext cx="8221980" cy="784860"/>
            </a:xfrm>
            <a:custGeom>
              <a:avLst/>
              <a:gdLst/>
              <a:ahLst/>
              <a:cxnLst/>
              <a:rect l="l" t="t" r="r" b="b"/>
              <a:pathLst>
                <a:path w="8221980" h="784860">
                  <a:moveTo>
                    <a:pt x="82219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82320"/>
                  </a:lnTo>
                  <a:lnTo>
                    <a:pt x="0" y="784860"/>
                  </a:lnTo>
                  <a:lnTo>
                    <a:pt x="8221980" y="784860"/>
                  </a:lnTo>
                  <a:lnTo>
                    <a:pt x="8221980" y="782320"/>
                  </a:lnTo>
                  <a:lnTo>
                    <a:pt x="8221980" y="3822"/>
                  </a:lnTo>
                  <a:lnTo>
                    <a:pt x="8218170" y="3822"/>
                  </a:lnTo>
                  <a:lnTo>
                    <a:pt x="8218170" y="782320"/>
                  </a:lnTo>
                  <a:lnTo>
                    <a:pt x="2540" y="782320"/>
                  </a:lnTo>
                  <a:lnTo>
                    <a:pt x="2540" y="3810"/>
                  </a:lnTo>
                  <a:lnTo>
                    <a:pt x="8221980" y="381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28193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28574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76708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7080"/>
                  </a:lnTo>
                  <a:lnTo>
                    <a:pt x="8208010" y="2552"/>
                  </a:lnTo>
                  <a:lnTo>
                    <a:pt x="8205470" y="2552"/>
                  </a:lnTo>
                  <a:lnTo>
                    <a:pt x="8205470" y="767080"/>
                  </a:lnTo>
                  <a:lnTo>
                    <a:pt x="3810" y="767080"/>
                  </a:lnTo>
                  <a:lnTo>
                    <a:pt x="3810" y="254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288289"/>
              <a:ext cx="8201659" cy="764540"/>
            </a:xfrm>
            <a:custGeom>
              <a:avLst/>
              <a:gdLst/>
              <a:ahLst/>
              <a:cxnLst/>
              <a:rect l="l" t="t" r="r" b="b"/>
              <a:pathLst>
                <a:path w="8201659" h="7645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201660" y="76454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29209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19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95909"/>
              <a:ext cx="8186420" cy="749300"/>
            </a:xfrm>
            <a:custGeom>
              <a:avLst/>
              <a:gdLst/>
              <a:ahLst/>
              <a:cxnLst/>
              <a:rect l="l" t="t" r="r" b="b"/>
              <a:pathLst>
                <a:path w="8186420" h="7493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186420" y="749300"/>
                  </a:lnTo>
                  <a:lnTo>
                    <a:pt x="8186420" y="7454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99719"/>
              <a:ext cx="8178800" cy="741680"/>
            </a:xfrm>
            <a:custGeom>
              <a:avLst/>
              <a:gdLst/>
              <a:ahLst/>
              <a:cxnLst/>
              <a:rect l="l" t="t" r="r" b="b"/>
              <a:pathLst>
                <a:path w="8178800" h="741680">
                  <a:moveTo>
                    <a:pt x="8178800" y="0"/>
                  </a:moveTo>
                  <a:lnTo>
                    <a:pt x="8174990" y="0"/>
                  </a:lnTo>
                  <a:lnTo>
                    <a:pt x="8174990" y="3810"/>
                  </a:lnTo>
                  <a:lnTo>
                    <a:pt x="8174990" y="739140"/>
                  </a:lnTo>
                  <a:lnTo>
                    <a:pt x="2540" y="739140"/>
                  </a:lnTo>
                  <a:lnTo>
                    <a:pt x="2540" y="3810"/>
                  </a:lnTo>
                  <a:lnTo>
                    <a:pt x="8174990" y="381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9140"/>
                  </a:lnTo>
                  <a:lnTo>
                    <a:pt x="0" y="741680"/>
                  </a:lnTo>
                  <a:lnTo>
                    <a:pt x="8178800" y="741680"/>
                  </a:lnTo>
                  <a:lnTo>
                    <a:pt x="8178800" y="73914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30352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22"/>
                  </a:lnTo>
                  <a:lnTo>
                    <a:pt x="8168640" y="3822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0733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2540"/>
                  </a:lnTo>
                  <a:lnTo>
                    <a:pt x="8162290" y="723900"/>
                  </a:lnTo>
                  <a:lnTo>
                    <a:pt x="3810" y="723900"/>
                  </a:lnTo>
                  <a:lnTo>
                    <a:pt x="3810" y="2540"/>
                  </a:lnTo>
                  <a:lnTo>
                    <a:pt x="8162290" y="254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2390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390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09879"/>
              <a:ext cx="8158480" cy="721360"/>
            </a:xfrm>
            <a:custGeom>
              <a:avLst/>
              <a:gdLst/>
              <a:ahLst/>
              <a:cxnLst/>
              <a:rect l="l" t="t" r="r" b="b"/>
              <a:pathLst>
                <a:path w="8158480" h="72136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158480" y="721360"/>
                  </a:lnTo>
                  <a:lnTo>
                    <a:pt x="8158480" y="71755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1368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317499"/>
              <a:ext cx="8143240" cy="706120"/>
            </a:xfrm>
            <a:custGeom>
              <a:avLst/>
              <a:gdLst/>
              <a:ahLst/>
              <a:cxnLst/>
              <a:rect l="l" t="t" r="r" b="b"/>
              <a:pathLst>
                <a:path w="8143240" h="706119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143240" y="706120"/>
                  </a:lnTo>
                  <a:lnTo>
                    <a:pt x="8143240" y="7023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321309"/>
              <a:ext cx="8135620" cy="698500"/>
            </a:xfrm>
            <a:custGeom>
              <a:avLst/>
              <a:gdLst/>
              <a:ahLst/>
              <a:cxnLst/>
              <a:rect l="l" t="t" r="r" b="b"/>
              <a:pathLst>
                <a:path w="8135620" h="6985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695960"/>
                  </a:lnTo>
                  <a:lnTo>
                    <a:pt x="2540" y="69596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5960"/>
                  </a:lnTo>
                  <a:lnTo>
                    <a:pt x="0" y="698500"/>
                  </a:lnTo>
                  <a:lnTo>
                    <a:pt x="8135620" y="698500"/>
                  </a:lnTo>
                  <a:lnTo>
                    <a:pt x="8135620" y="69596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32511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32892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680720"/>
                  </a:lnTo>
                  <a:lnTo>
                    <a:pt x="3810" y="6807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072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07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331469"/>
              <a:ext cx="8115300" cy="678180"/>
            </a:xfrm>
            <a:custGeom>
              <a:avLst/>
              <a:gdLst/>
              <a:ahLst/>
              <a:cxnLst/>
              <a:rect l="l" t="t" r="r" b="b"/>
              <a:pathLst>
                <a:path w="8115300" h="67818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8115300" y="67818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33527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339089"/>
              <a:ext cx="8100059" cy="662940"/>
            </a:xfrm>
            <a:custGeom>
              <a:avLst/>
              <a:gdLst/>
              <a:ahLst/>
              <a:cxnLst/>
              <a:rect l="l" t="t" r="r" b="b"/>
              <a:pathLst>
                <a:path w="8100059" h="6629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8100060" y="662940"/>
                  </a:lnTo>
                  <a:lnTo>
                    <a:pt x="8100060" y="6591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342899"/>
              <a:ext cx="8092440" cy="655320"/>
            </a:xfrm>
            <a:custGeom>
              <a:avLst/>
              <a:gdLst/>
              <a:ahLst/>
              <a:cxnLst/>
              <a:rect l="l" t="t" r="r" b="b"/>
              <a:pathLst>
                <a:path w="8092440" h="655319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651510"/>
                  </a:lnTo>
                  <a:lnTo>
                    <a:pt x="2540" y="6515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8092440" y="655320"/>
                  </a:lnTo>
                  <a:lnTo>
                    <a:pt x="8092440" y="6515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346709"/>
              <a:ext cx="8086090" cy="647700"/>
            </a:xfrm>
            <a:custGeom>
              <a:avLst/>
              <a:gdLst/>
              <a:ahLst/>
              <a:cxnLst/>
              <a:rect l="l" t="t" r="r" b="b"/>
              <a:pathLst>
                <a:path w="8086090" h="647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7700"/>
                  </a:lnTo>
                  <a:lnTo>
                    <a:pt x="8086090" y="64770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35051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637540"/>
                  </a:lnTo>
                  <a:lnTo>
                    <a:pt x="3810" y="6375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3754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75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353059"/>
              <a:ext cx="8072120" cy="635000"/>
            </a:xfrm>
            <a:custGeom>
              <a:avLst/>
              <a:gdLst/>
              <a:ahLst/>
              <a:cxnLst/>
              <a:rect l="l" t="t" r="r" b="b"/>
              <a:pathLst>
                <a:path w="8072120" h="6350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8072120" y="63500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35686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360679"/>
              <a:ext cx="8056880" cy="619760"/>
            </a:xfrm>
            <a:custGeom>
              <a:avLst/>
              <a:gdLst/>
              <a:ahLst/>
              <a:cxnLst/>
              <a:rect l="l" t="t" r="r" b="b"/>
              <a:pathLst>
                <a:path w="8056880" h="6197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8056880" y="619760"/>
                  </a:lnTo>
                  <a:lnTo>
                    <a:pt x="8056880" y="6159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364489"/>
              <a:ext cx="8049259" cy="612140"/>
            </a:xfrm>
            <a:custGeom>
              <a:avLst/>
              <a:gdLst/>
              <a:ahLst/>
              <a:cxnLst/>
              <a:rect l="l" t="t" r="r" b="b"/>
              <a:pathLst>
                <a:path w="8049259" h="6121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608330"/>
                  </a:lnTo>
                  <a:lnTo>
                    <a:pt x="2540" y="6083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8049260" y="612140"/>
                  </a:lnTo>
                  <a:lnTo>
                    <a:pt x="8049260" y="6083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368299"/>
              <a:ext cx="8042909" cy="604520"/>
            </a:xfrm>
            <a:custGeom>
              <a:avLst/>
              <a:gdLst/>
              <a:ahLst/>
              <a:cxnLst/>
              <a:rect l="l" t="t" r="r" b="b"/>
              <a:pathLst>
                <a:path w="8042909" h="604519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4520"/>
                  </a:lnTo>
                  <a:lnTo>
                    <a:pt x="8042910" y="60452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37210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69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594360"/>
                  </a:lnTo>
                  <a:lnTo>
                    <a:pt x="3810" y="5943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9436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43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374649"/>
              <a:ext cx="8028940" cy="591820"/>
            </a:xfrm>
            <a:custGeom>
              <a:avLst/>
              <a:gdLst/>
              <a:ahLst/>
              <a:cxnLst/>
              <a:rect l="l" t="t" r="r" b="b"/>
              <a:pathLst>
                <a:path w="8028940" h="591819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8028940" y="591820"/>
                  </a:lnTo>
                  <a:lnTo>
                    <a:pt x="8028940" y="5880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37845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382269"/>
              <a:ext cx="8013700" cy="576580"/>
            </a:xfrm>
            <a:custGeom>
              <a:avLst/>
              <a:gdLst/>
              <a:ahLst/>
              <a:cxnLst/>
              <a:rect l="l" t="t" r="r" b="b"/>
              <a:pathLst>
                <a:path w="8013700" h="5765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8013700" y="576580"/>
                  </a:lnTo>
                  <a:lnTo>
                    <a:pt x="8013700" y="5727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386079"/>
              <a:ext cx="8006080" cy="568960"/>
            </a:xfrm>
            <a:custGeom>
              <a:avLst/>
              <a:gdLst/>
              <a:ahLst/>
              <a:cxnLst/>
              <a:rect l="l" t="t" r="r" b="b"/>
              <a:pathLst>
                <a:path w="8006080" h="5689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565150"/>
                  </a:lnTo>
                  <a:lnTo>
                    <a:pt x="2540" y="5651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8006080" y="568960"/>
                  </a:lnTo>
                  <a:lnTo>
                    <a:pt x="8006080" y="5651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389889"/>
              <a:ext cx="7999730" cy="561340"/>
            </a:xfrm>
            <a:custGeom>
              <a:avLst/>
              <a:gdLst/>
              <a:ahLst/>
              <a:cxnLst/>
              <a:rect l="l" t="t" r="r" b="b"/>
              <a:pathLst>
                <a:path w="7999730" h="5613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1340"/>
                  </a:lnTo>
                  <a:lnTo>
                    <a:pt x="7999730" y="56134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39369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551180"/>
                  </a:lnTo>
                  <a:lnTo>
                    <a:pt x="3810" y="5511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5118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11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396239"/>
              <a:ext cx="7985759" cy="548640"/>
            </a:xfrm>
            <a:custGeom>
              <a:avLst/>
              <a:gdLst/>
              <a:ahLst/>
              <a:cxnLst/>
              <a:rect l="l" t="t" r="r" b="b"/>
              <a:pathLst>
                <a:path w="7985759" h="5486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985760" y="54864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40004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19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403859"/>
              <a:ext cx="7970520" cy="533400"/>
            </a:xfrm>
            <a:custGeom>
              <a:avLst/>
              <a:gdLst/>
              <a:ahLst/>
              <a:cxnLst/>
              <a:rect l="l" t="t" r="r" b="b"/>
              <a:pathLst>
                <a:path w="7970520" h="5334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970520" y="533400"/>
                  </a:lnTo>
                  <a:lnTo>
                    <a:pt x="7970520" y="5295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407669"/>
              <a:ext cx="7962900" cy="525780"/>
            </a:xfrm>
            <a:custGeom>
              <a:avLst/>
              <a:gdLst/>
              <a:ahLst/>
              <a:cxnLst/>
              <a:rect l="l" t="t" r="r" b="b"/>
              <a:pathLst>
                <a:path w="7962900" h="5257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521970"/>
                  </a:lnTo>
                  <a:lnTo>
                    <a:pt x="2540" y="521970"/>
                  </a:lnTo>
                  <a:lnTo>
                    <a:pt x="254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962900" y="525780"/>
                  </a:lnTo>
                  <a:lnTo>
                    <a:pt x="7962900" y="5219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411479"/>
              <a:ext cx="7956550" cy="518159"/>
            </a:xfrm>
            <a:custGeom>
              <a:avLst/>
              <a:gdLst/>
              <a:ahLst/>
              <a:cxnLst/>
              <a:rect l="l" t="t" r="r" b="b"/>
              <a:pathLst>
                <a:path w="7956550" h="518159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8160"/>
                  </a:lnTo>
                  <a:lnTo>
                    <a:pt x="7956550" y="51816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41528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2540"/>
                  </a:lnTo>
                  <a:lnTo>
                    <a:pt x="79463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946390" y="254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8000"/>
                  </a:lnTo>
                  <a:lnTo>
                    <a:pt x="7948930" y="254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417829"/>
              <a:ext cx="7942580" cy="505459"/>
            </a:xfrm>
            <a:custGeom>
              <a:avLst/>
              <a:gdLst/>
              <a:ahLst/>
              <a:cxnLst/>
              <a:rect l="l" t="t" r="r" b="b"/>
              <a:pathLst>
                <a:path w="7942580" h="505459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942580" y="50546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42163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425449"/>
              <a:ext cx="7927340" cy="490220"/>
            </a:xfrm>
            <a:custGeom>
              <a:avLst/>
              <a:gdLst/>
              <a:ahLst/>
              <a:cxnLst/>
              <a:rect l="l" t="t" r="r" b="b"/>
              <a:pathLst>
                <a:path w="7927340" h="4902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927340" y="490220"/>
                  </a:lnTo>
                  <a:lnTo>
                    <a:pt x="7927340" y="4864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429259"/>
              <a:ext cx="7919720" cy="482600"/>
            </a:xfrm>
            <a:custGeom>
              <a:avLst/>
              <a:gdLst/>
              <a:ahLst/>
              <a:cxnLst/>
              <a:rect l="l" t="t" r="r" b="b"/>
              <a:pathLst>
                <a:path w="7919720" h="4826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478790"/>
                  </a:lnTo>
                  <a:lnTo>
                    <a:pt x="2540" y="478790"/>
                  </a:lnTo>
                  <a:lnTo>
                    <a:pt x="254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919720" y="482600"/>
                  </a:lnTo>
                  <a:lnTo>
                    <a:pt x="7919720" y="4787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433069"/>
              <a:ext cx="7913370" cy="474980"/>
            </a:xfrm>
            <a:custGeom>
              <a:avLst/>
              <a:gdLst/>
              <a:ahLst/>
              <a:cxnLst/>
              <a:rect l="l" t="t" r="r" b="b"/>
              <a:pathLst>
                <a:path w="7913370" h="47498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4980"/>
                  </a:lnTo>
                  <a:lnTo>
                    <a:pt x="7913370" y="474980"/>
                  </a:lnTo>
                  <a:lnTo>
                    <a:pt x="7913370" y="47244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43687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3210" y="0"/>
                  </a:lnTo>
                  <a:lnTo>
                    <a:pt x="7903210" y="2540"/>
                  </a:lnTo>
                  <a:lnTo>
                    <a:pt x="79032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903210" y="254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4820"/>
                  </a:lnTo>
                  <a:lnTo>
                    <a:pt x="7905750" y="254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439419"/>
              <a:ext cx="7899400" cy="462280"/>
            </a:xfrm>
            <a:custGeom>
              <a:avLst/>
              <a:gdLst/>
              <a:ahLst/>
              <a:cxnLst/>
              <a:rect l="l" t="t" r="r" b="b"/>
              <a:pathLst>
                <a:path w="7899400" h="46228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899400" y="462280"/>
                  </a:lnTo>
                  <a:lnTo>
                    <a:pt x="7899400" y="45847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443229"/>
              <a:ext cx="7891780" cy="454659"/>
            </a:xfrm>
            <a:custGeom>
              <a:avLst/>
              <a:gdLst/>
              <a:ahLst/>
              <a:cxnLst/>
              <a:rect l="l" t="t" r="r" b="b"/>
              <a:pathLst>
                <a:path w="7891780" h="454659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891780" y="454660"/>
                  </a:lnTo>
                  <a:lnTo>
                    <a:pt x="7891780" y="4508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447039"/>
              <a:ext cx="7884159" cy="447040"/>
            </a:xfrm>
            <a:custGeom>
              <a:avLst/>
              <a:gdLst/>
              <a:ahLst/>
              <a:cxnLst/>
              <a:rect l="l" t="t" r="r" b="b"/>
              <a:pathLst>
                <a:path w="7884159" h="4470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884160" y="44704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45084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435610"/>
                  </a:lnTo>
                  <a:lnTo>
                    <a:pt x="2540" y="435610"/>
                  </a:lnTo>
                  <a:lnTo>
                    <a:pt x="254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454659"/>
              <a:ext cx="7870190" cy="431800"/>
            </a:xfrm>
            <a:custGeom>
              <a:avLst/>
              <a:gdLst/>
              <a:ahLst/>
              <a:cxnLst/>
              <a:rect l="l" t="t" r="r" b="b"/>
              <a:pathLst>
                <a:path w="7870190" h="43180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1800"/>
                  </a:lnTo>
                  <a:lnTo>
                    <a:pt x="7870190" y="431800"/>
                  </a:lnTo>
                  <a:lnTo>
                    <a:pt x="7870190" y="42926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45846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7860030" y="0"/>
                  </a:lnTo>
                  <a:lnTo>
                    <a:pt x="7860030" y="2540"/>
                  </a:lnTo>
                  <a:lnTo>
                    <a:pt x="78600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860030" y="254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1640"/>
                  </a:lnTo>
                  <a:lnTo>
                    <a:pt x="7862570" y="254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461009"/>
              <a:ext cx="7856220" cy="419100"/>
            </a:xfrm>
            <a:custGeom>
              <a:avLst/>
              <a:gdLst/>
              <a:ahLst/>
              <a:cxnLst/>
              <a:rect l="l" t="t" r="r" b="b"/>
              <a:pathLst>
                <a:path w="7856220" h="41910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856220" y="419100"/>
                  </a:lnTo>
                  <a:lnTo>
                    <a:pt x="7856220" y="41529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464819"/>
              <a:ext cx="7848600" cy="411480"/>
            </a:xfrm>
            <a:custGeom>
              <a:avLst/>
              <a:gdLst/>
              <a:ahLst/>
              <a:cxnLst/>
              <a:rect l="l" t="t" r="r" b="b"/>
              <a:pathLst>
                <a:path w="7848600" h="41148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848600" y="411480"/>
                  </a:lnTo>
                  <a:lnTo>
                    <a:pt x="7848600" y="4076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468629"/>
              <a:ext cx="7840980" cy="403860"/>
            </a:xfrm>
            <a:custGeom>
              <a:avLst/>
              <a:gdLst/>
              <a:ahLst/>
              <a:cxnLst/>
              <a:rect l="l" t="t" r="r" b="b"/>
              <a:pathLst>
                <a:path w="7840980" h="403859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840980" y="40386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47243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476249"/>
              <a:ext cx="7825740" cy="388620"/>
            </a:xfrm>
            <a:custGeom>
              <a:avLst/>
              <a:gdLst/>
              <a:ahLst/>
              <a:cxnLst/>
              <a:rect l="l" t="t" r="r" b="b"/>
              <a:pathLst>
                <a:path w="7825740" h="3886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825740" y="388620"/>
                  </a:lnTo>
                  <a:lnTo>
                    <a:pt x="7825740" y="3848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480059"/>
              <a:ext cx="7818120" cy="381000"/>
            </a:xfrm>
            <a:custGeom>
              <a:avLst/>
              <a:gdLst/>
              <a:ahLst/>
              <a:cxnLst/>
              <a:rect l="l" t="t" r="r" b="b"/>
              <a:pathLst>
                <a:path w="7818120" h="3810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377190"/>
                  </a:lnTo>
                  <a:lnTo>
                    <a:pt x="2540" y="3771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818120" y="381000"/>
                  </a:lnTo>
                  <a:lnTo>
                    <a:pt x="7818120" y="3771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483869"/>
              <a:ext cx="7811770" cy="373380"/>
            </a:xfrm>
            <a:custGeom>
              <a:avLst/>
              <a:gdLst/>
              <a:ahLst/>
              <a:cxnLst/>
              <a:rect l="l" t="t" r="r" b="b"/>
              <a:pathLst>
                <a:path w="7811770" h="3733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3380"/>
                  </a:lnTo>
                  <a:lnTo>
                    <a:pt x="7811770" y="373380"/>
                  </a:lnTo>
                  <a:lnTo>
                    <a:pt x="7811770" y="3708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48767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363220"/>
                  </a:lnTo>
                  <a:lnTo>
                    <a:pt x="3810" y="3632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6322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32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490219"/>
              <a:ext cx="7797800" cy="360680"/>
            </a:xfrm>
            <a:custGeom>
              <a:avLst/>
              <a:gdLst/>
              <a:ahLst/>
              <a:cxnLst/>
              <a:rect l="l" t="t" r="r" b="b"/>
              <a:pathLst>
                <a:path w="7797800" h="3606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797800" y="36068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49402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0720" y="497839"/>
              <a:ext cx="7782559" cy="345440"/>
            </a:xfrm>
            <a:custGeom>
              <a:avLst/>
              <a:gdLst/>
              <a:ahLst/>
              <a:cxnLst/>
              <a:rect l="l" t="t" r="r" b="b"/>
              <a:pathLst>
                <a:path w="7782559" h="3454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782560" y="345440"/>
                  </a:lnTo>
                  <a:lnTo>
                    <a:pt x="7782560" y="3416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501649"/>
              <a:ext cx="7774940" cy="337820"/>
            </a:xfrm>
            <a:custGeom>
              <a:avLst/>
              <a:gdLst/>
              <a:ahLst/>
              <a:cxnLst/>
              <a:rect l="l" t="t" r="r" b="b"/>
              <a:pathLst>
                <a:path w="7774940" h="3378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334010"/>
                  </a:lnTo>
                  <a:lnTo>
                    <a:pt x="2540" y="3340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774940" y="337820"/>
                  </a:lnTo>
                  <a:lnTo>
                    <a:pt x="7774940" y="3340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505459"/>
              <a:ext cx="7768590" cy="330200"/>
            </a:xfrm>
            <a:custGeom>
              <a:avLst/>
              <a:gdLst/>
              <a:ahLst/>
              <a:cxnLst/>
              <a:rect l="l" t="t" r="r" b="b"/>
              <a:pathLst>
                <a:path w="7768590" h="3302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0200"/>
                  </a:lnTo>
                  <a:lnTo>
                    <a:pt x="7768590" y="33020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50926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320040"/>
                  </a:lnTo>
                  <a:lnTo>
                    <a:pt x="3810" y="3200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2004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00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511809"/>
              <a:ext cx="7754620" cy="317500"/>
            </a:xfrm>
            <a:custGeom>
              <a:avLst/>
              <a:gdLst/>
              <a:ahLst/>
              <a:cxnLst/>
              <a:rect l="l" t="t" r="r" b="b"/>
              <a:pathLst>
                <a:path w="7754620" h="3175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754620" y="31750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51561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519429"/>
              <a:ext cx="7739380" cy="302260"/>
            </a:xfrm>
            <a:custGeom>
              <a:avLst/>
              <a:gdLst/>
              <a:ahLst/>
              <a:cxnLst/>
              <a:rect l="l" t="t" r="r" b="b"/>
              <a:pathLst>
                <a:path w="7739380" h="302259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739380" y="302260"/>
                  </a:lnTo>
                  <a:lnTo>
                    <a:pt x="7739380" y="2984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523239"/>
              <a:ext cx="7731759" cy="294640"/>
            </a:xfrm>
            <a:custGeom>
              <a:avLst/>
              <a:gdLst/>
              <a:ahLst/>
              <a:cxnLst/>
              <a:rect l="l" t="t" r="r" b="b"/>
              <a:pathLst>
                <a:path w="7731759" h="2946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290830"/>
                  </a:lnTo>
                  <a:lnTo>
                    <a:pt x="2540" y="2908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731760" y="294640"/>
                  </a:lnTo>
                  <a:lnTo>
                    <a:pt x="7731760" y="2908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527049"/>
              <a:ext cx="7725409" cy="287020"/>
            </a:xfrm>
            <a:custGeom>
              <a:avLst/>
              <a:gdLst/>
              <a:ahLst/>
              <a:cxnLst/>
              <a:rect l="l" t="t" r="r" b="b"/>
              <a:pathLst>
                <a:path w="7725409" h="2870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7020"/>
                  </a:lnTo>
                  <a:lnTo>
                    <a:pt x="7725410" y="28702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53085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276860"/>
                  </a:lnTo>
                  <a:lnTo>
                    <a:pt x="3810" y="2768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7686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68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533399"/>
              <a:ext cx="7711440" cy="274320"/>
            </a:xfrm>
            <a:custGeom>
              <a:avLst/>
              <a:gdLst/>
              <a:ahLst/>
              <a:cxnLst/>
              <a:rect l="l" t="t" r="r" b="b"/>
              <a:pathLst>
                <a:path w="7711440" h="274320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711440" y="274320"/>
                  </a:lnTo>
                  <a:lnTo>
                    <a:pt x="7711440" y="2705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53720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541019"/>
              <a:ext cx="7696200" cy="259079"/>
            </a:xfrm>
            <a:custGeom>
              <a:avLst/>
              <a:gdLst/>
              <a:ahLst/>
              <a:cxnLst/>
              <a:rect l="l" t="t" r="r" b="b"/>
              <a:pathLst>
                <a:path w="7696200" h="259079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696200" y="259080"/>
                  </a:lnTo>
                  <a:lnTo>
                    <a:pt x="7696200" y="25527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544829"/>
              <a:ext cx="7688580" cy="251460"/>
            </a:xfrm>
            <a:custGeom>
              <a:avLst/>
              <a:gdLst/>
              <a:ahLst/>
              <a:cxnLst/>
              <a:rect l="l" t="t" r="r" b="b"/>
              <a:pathLst>
                <a:path w="7688580" h="251459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247650"/>
                  </a:lnTo>
                  <a:lnTo>
                    <a:pt x="2540" y="247650"/>
                  </a:lnTo>
                  <a:lnTo>
                    <a:pt x="254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688580" y="251460"/>
                  </a:lnTo>
                  <a:lnTo>
                    <a:pt x="7688580" y="2476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548639"/>
              <a:ext cx="7682230" cy="243840"/>
            </a:xfrm>
            <a:custGeom>
              <a:avLst/>
              <a:gdLst/>
              <a:ahLst/>
              <a:cxnLst/>
              <a:rect l="l" t="t" r="r" b="b"/>
              <a:pathLst>
                <a:path w="7682230" h="243840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3840"/>
                  </a:lnTo>
                  <a:lnTo>
                    <a:pt x="7682230" y="24384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55244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2540"/>
                  </a:lnTo>
                  <a:lnTo>
                    <a:pt x="76720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672070" y="254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3680"/>
                  </a:lnTo>
                  <a:lnTo>
                    <a:pt x="7674610" y="254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554989"/>
              <a:ext cx="7668259" cy="231140"/>
            </a:xfrm>
            <a:custGeom>
              <a:avLst/>
              <a:gdLst/>
              <a:ahLst/>
              <a:cxnLst/>
              <a:rect l="l" t="t" r="r" b="b"/>
              <a:pathLst>
                <a:path w="7668259" h="23114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668260" y="23114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55879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562609"/>
              <a:ext cx="7653020" cy="215900"/>
            </a:xfrm>
            <a:custGeom>
              <a:avLst/>
              <a:gdLst/>
              <a:ahLst/>
              <a:cxnLst/>
              <a:rect l="l" t="t" r="r" b="b"/>
              <a:pathLst>
                <a:path w="7653020" h="2159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653020" y="215900"/>
                  </a:lnTo>
                  <a:lnTo>
                    <a:pt x="7653020" y="2120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566419"/>
              <a:ext cx="7645400" cy="208279"/>
            </a:xfrm>
            <a:custGeom>
              <a:avLst/>
              <a:gdLst/>
              <a:ahLst/>
              <a:cxnLst/>
              <a:rect l="l" t="t" r="r" b="b"/>
              <a:pathLst>
                <a:path w="7645400" h="208279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204470"/>
                  </a:lnTo>
                  <a:lnTo>
                    <a:pt x="2540" y="204470"/>
                  </a:lnTo>
                  <a:lnTo>
                    <a:pt x="254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645400" y="208280"/>
                  </a:lnTo>
                  <a:lnTo>
                    <a:pt x="7645400" y="2044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570229"/>
              <a:ext cx="7639050" cy="200660"/>
            </a:xfrm>
            <a:custGeom>
              <a:avLst/>
              <a:gdLst/>
              <a:ahLst/>
              <a:cxnLst/>
              <a:rect l="l" t="t" r="r" b="b"/>
              <a:pathLst>
                <a:path w="7639050" h="20065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0660"/>
                  </a:lnTo>
                  <a:lnTo>
                    <a:pt x="7639050" y="20066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57403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2540"/>
                  </a:lnTo>
                  <a:lnTo>
                    <a:pt x="76288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628890" y="254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0500"/>
                  </a:lnTo>
                  <a:lnTo>
                    <a:pt x="7631430" y="254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576579"/>
              <a:ext cx="7625080" cy="187960"/>
            </a:xfrm>
            <a:custGeom>
              <a:avLst/>
              <a:gdLst/>
              <a:ahLst/>
              <a:cxnLst/>
              <a:rect l="l" t="t" r="r" b="b"/>
              <a:pathLst>
                <a:path w="7625080" h="187959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625080" y="18796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58038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584199"/>
              <a:ext cx="7609840" cy="172720"/>
            </a:xfrm>
            <a:custGeom>
              <a:avLst/>
              <a:gdLst/>
              <a:ahLst/>
              <a:cxnLst/>
              <a:rect l="l" t="t" r="r" b="b"/>
              <a:pathLst>
                <a:path w="7609840" h="172720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609840" y="172720"/>
                  </a:lnTo>
                  <a:lnTo>
                    <a:pt x="7609840" y="1689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588009"/>
              <a:ext cx="7602220" cy="165100"/>
            </a:xfrm>
            <a:custGeom>
              <a:avLst/>
              <a:gdLst/>
              <a:ahLst/>
              <a:cxnLst/>
              <a:rect l="l" t="t" r="r" b="b"/>
              <a:pathLst>
                <a:path w="7602220" h="1651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161290"/>
                  </a:lnTo>
                  <a:lnTo>
                    <a:pt x="2540" y="161290"/>
                  </a:lnTo>
                  <a:lnTo>
                    <a:pt x="254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602220" y="165100"/>
                  </a:lnTo>
                  <a:lnTo>
                    <a:pt x="7602220" y="1612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591819"/>
              <a:ext cx="7595870" cy="157480"/>
            </a:xfrm>
            <a:custGeom>
              <a:avLst/>
              <a:gdLst/>
              <a:ahLst/>
              <a:cxnLst/>
              <a:rect l="l" t="t" r="r" b="b"/>
              <a:pathLst>
                <a:path w="7595870" h="157479">
                  <a:moveTo>
                    <a:pt x="7595870" y="0"/>
                  </a:moveTo>
                  <a:lnTo>
                    <a:pt x="7592060" y="0"/>
                  </a:lnTo>
                  <a:lnTo>
                    <a:pt x="7592060" y="3810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2060" y="3810"/>
                  </a:lnTo>
                  <a:lnTo>
                    <a:pt x="7592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7480"/>
                  </a:lnTo>
                  <a:lnTo>
                    <a:pt x="7595870" y="157480"/>
                  </a:lnTo>
                  <a:lnTo>
                    <a:pt x="7595870" y="15494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59562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5710" y="0"/>
                  </a:lnTo>
                  <a:lnTo>
                    <a:pt x="7585710" y="2540"/>
                  </a:lnTo>
                  <a:lnTo>
                    <a:pt x="75857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585710" y="254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7320"/>
                  </a:lnTo>
                  <a:lnTo>
                    <a:pt x="7588250" y="254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598169"/>
              <a:ext cx="7581900" cy="144780"/>
            </a:xfrm>
            <a:custGeom>
              <a:avLst/>
              <a:gdLst/>
              <a:ahLst/>
              <a:cxnLst/>
              <a:rect l="l" t="t" r="r" b="b"/>
              <a:pathLst>
                <a:path w="7581900" h="144779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81900" y="144780"/>
                  </a:lnTo>
                  <a:lnTo>
                    <a:pt x="7581900" y="14097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601979"/>
              <a:ext cx="7574280" cy="137160"/>
            </a:xfrm>
            <a:custGeom>
              <a:avLst/>
              <a:gdLst/>
              <a:ahLst/>
              <a:cxnLst/>
              <a:rect l="l" t="t" r="r" b="b"/>
              <a:pathLst>
                <a:path w="7574280" h="13715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574280" y="137160"/>
                  </a:lnTo>
                  <a:lnTo>
                    <a:pt x="7574280" y="1333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605789"/>
              <a:ext cx="7566659" cy="129539"/>
            </a:xfrm>
            <a:custGeom>
              <a:avLst/>
              <a:gdLst/>
              <a:ahLst/>
              <a:cxnLst/>
              <a:rect l="l" t="t" r="r" b="b"/>
              <a:pathLst>
                <a:path w="7566659" h="1295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566660" y="12954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60959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613409"/>
              <a:ext cx="7552690" cy="114300"/>
            </a:xfrm>
            <a:custGeom>
              <a:avLst/>
              <a:gdLst/>
              <a:ahLst/>
              <a:cxnLst/>
              <a:rect l="l" t="t" r="r" b="b"/>
              <a:pathLst>
                <a:path w="7552690" h="114300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552690" y="114300"/>
                  </a:lnTo>
                  <a:lnTo>
                    <a:pt x="7552690" y="11176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61721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7542530" y="0"/>
                  </a:lnTo>
                  <a:lnTo>
                    <a:pt x="7542530" y="2540"/>
                  </a:lnTo>
                  <a:lnTo>
                    <a:pt x="75425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542530" y="2540"/>
                  </a:lnTo>
                  <a:lnTo>
                    <a:pt x="7542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254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619759"/>
              <a:ext cx="7538720" cy="101600"/>
            </a:xfrm>
            <a:custGeom>
              <a:avLst/>
              <a:gdLst/>
              <a:ahLst/>
              <a:cxnLst/>
              <a:rect l="l" t="t" r="r" b="b"/>
              <a:pathLst>
                <a:path w="7538720" h="101600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538720" y="101600"/>
                  </a:lnTo>
                  <a:lnTo>
                    <a:pt x="7538720" y="9779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623569"/>
              <a:ext cx="7531100" cy="93980"/>
            </a:xfrm>
            <a:custGeom>
              <a:avLst/>
              <a:gdLst/>
              <a:ahLst/>
              <a:cxnLst/>
              <a:rect l="l" t="t" r="r" b="b"/>
              <a:pathLst>
                <a:path w="7531100" h="93979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531100" y="93980"/>
                  </a:lnTo>
                  <a:lnTo>
                    <a:pt x="7531100" y="901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627379"/>
              <a:ext cx="7523480" cy="86360"/>
            </a:xfrm>
            <a:custGeom>
              <a:avLst/>
              <a:gdLst/>
              <a:ahLst/>
              <a:cxnLst/>
              <a:rect l="l" t="t" r="r" b="b"/>
              <a:pathLst>
                <a:path w="7523480" h="8635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797" y="825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523480" y="8636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631189"/>
              <a:ext cx="7516495" cy="78740"/>
            </a:xfrm>
            <a:custGeom>
              <a:avLst/>
              <a:gdLst/>
              <a:ahLst/>
              <a:cxnLst/>
              <a:rect l="l" t="t" r="r" b="b"/>
              <a:pathLst>
                <a:path w="7516495" h="787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74930"/>
                  </a:lnTo>
                  <a:lnTo>
                    <a:pt x="2552" y="74930"/>
                  </a:lnTo>
                  <a:lnTo>
                    <a:pt x="255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73" y="78740"/>
                  </a:lnTo>
                  <a:lnTo>
                    <a:pt x="7515873" y="749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634999"/>
              <a:ext cx="7509509" cy="71120"/>
            </a:xfrm>
            <a:custGeom>
              <a:avLst/>
              <a:gdLst/>
              <a:ahLst/>
              <a:cxnLst/>
              <a:rect l="l" t="t" r="r" b="b"/>
              <a:pathLst>
                <a:path w="7509509" h="71120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68580"/>
                  </a:lnTo>
                  <a:lnTo>
                    <a:pt x="3797" y="6858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509510" y="71120"/>
                  </a:lnTo>
                  <a:lnTo>
                    <a:pt x="7509510" y="6858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638809"/>
              <a:ext cx="7502525" cy="64769"/>
            </a:xfrm>
            <a:custGeom>
              <a:avLst/>
              <a:gdLst/>
              <a:ahLst/>
              <a:cxnLst/>
              <a:rect l="l" t="t" r="r" b="b"/>
              <a:pathLst>
                <a:path w="7502525" h="64770">
                  <a:moveTo>
                    <a:pt x="7501903" y="0"/>
                  </a:moveTo>
                  <a:lnTo>
                    <a:pt x="7499363" y="0"/>
                  </a:lnTo>
                  <a:lnTo>
                    <a:pt x="7499363" y="2540"/>
                  </a:lnTo>
                  <a:lnTo>
                    <a:pt x="7499363" y="60960"/>
                  </a:lnTo>
                  <a:lnTo>
                    <a:pt x="3822" y="60960"/>
                  </a:lnTo>
                  <a:lnTo>
                    <a:pt x="3822" y="2540"/>
                  </a:lnTo>
                  <a:lnTo>
                    <a:pt x="7499363" y="254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903" y="64770"/>
                  </a:lnTo>
                  <a:lnTo>
                    <a:pt x="7501903" y="60960"/>
                  </a:lnTo>
                  <a:lnTo>
                    <a:pt x="7501903" y="254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641349"/>
              <a:ext cx="7495540" cy="58419"/>
            </a:xfrm>
            <a:custGeom>
              <a:avLst/>
              <a:gdLst/>
              <a:ahLst/>
              <a:cxnLst/>
              <a:rect l="l" t="t" r="r" b="b"/>
              <a:pathLst>
                <a:path w="7495540" h="5842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495540" y="58420"/>
                  </a:lnTo>
                  <a:lnTo>
                    <a:pt x="7495540" y="5461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645159"/>
              <a:ext cx="7487920" cy="50800"/>
            </a:xfrm>
            <a:custGeom>
              <a:avLst/>
              <a:gdLst/>
              <a:ahLst/>
              <a:cxnLst/>
              <a:rect l="l" t="t" r="r" b="b"/>
              <a:pathLst>
                <a:path w="7487920" h="5080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87920" y="50800"/>
                  </a:lnTo>
                  <a:lnTo>
                    <a:pt x="7487920" y="469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648969"/>
              <a:ext cx="7480300" cy="43180"/>
            </a:xfrm>
            <a:custGeom>
              <a:avLst/>
              <a:gdLst/>
              <a:ahLst/>
              <a:cxnLst/>
              <a:rect l="l" t="t" r="r" b="b"/>
              <a:pathLst>
                <a:path w="7480300" h="4317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80300" y="4318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65277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656589"/>
              <a:ext cx="7466330" cy="27940"/>
            </a:xfrm>
            <a:custGeom>
              <a:avLst/>
              <a:gdLst/>
              <a:ahLst/>
              <a:cxnLst/>
              <a:rect l="l" t="t" r="r" b="b"/>
              <a:pathLst>
                <a:path w="7466330" h="27940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7466330" y="27940"/>
                  </a:lnTo>
                  <a:lnTo>
                    <a:pt x="7466330" y="2540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66039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90">
                  <a:moveTo>
                    <a:pt x="7458710" y="0"/>
                  </a:moveTo>
                  <a:lnTo>
                    <a:pt x="7456170" y="0"/>
                  </a:lnTo>
                  <a:lnTo>
                    <a:pt x="7456170" y="2540"/>
                  </a:lnTo>
                  <a:lnTo>
                    <a:pt x="74561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7456170" y="254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254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662939"/>
              <a:ext cx="7452359" cy="15240"/>
            </a:xfrm>
            <a:custGeom>
              <a:avLst/>
              <a:gdLst/>
              <a:ahLst/>
              <a:cxnLst/>
              <a:rect l="l" t="t" r="r" b="b"/>
              <a:pathLst>
                <a:path w="7452359" h="15240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452360" y="15240"/>
                  </a:lnTo>
                  <a:lnTo>
                    <a:pt x="7452360" y="1143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29" y="666750"/>
              <a:ext cx="7444740" cy="7620"/>
            </a:xfrm>
            <a:custGeom>
              <a:avLst/>
              <a:gdLst/>
              <a:ahLst/>
              <a:cxnLst/>
              <a:rect l="l" t="t" r="r" b="b"/>
              <a:pathLst>
                <a:path w="7444740" h="7620">
                  <a:moveTo>
                    <a:pt x="74447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444740" y="762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678429" y="322579"/>
            <a:ext cx="3789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41450" algn="l"/>
              </a:tabLst>
            </a:pPr>
            <a:r>
              <a:rPr sz="4400" spc="-10" dirty="0"/>
              <a:t>T</a:t>
            </a:r>
            <a:r>
              <a:rPr sz="4400" dirty="0"/>
              <a:t>h</a:t>
            </a:r>
            <a:r>
              <a:rPr sz="4400" spc="10" dirty="0"/>
              <a:t>i</a:t>
            </a:r>
            <a:r>
              <a:rPr sz="4400" spc="-5" dirty="0"/>
              <a:t>r</a:t>
            </a:r>
            <a:r>
              <a:rPr sz="4400" dirty="0"/>
              <a:t>d	S</a:t>
            </a:r>
            <a:r>
              <a:rPr sz="4400" spc="5" dirty="0"/>
              <a:t>c</a:t>
            </a:r>
            <a:r>
              <a:rPr sz="4400" dirty="0"/>
              <a:t>he</a:t>
            </a:r>
            <a:r>
              <a:rPr sz="4400" spc="-10" dirty="0"/>
              <a:t>d</a:t>
            </a:r>
            <a:r>
              <a:rPr sz="4400" dirty="0"/>
              <a:t>u</a:t>
            </a:r>
            <a:r>
              <a:rPr sz="4400" spc="10" dirty="0"/>
              <a:t>l</a:t>
            </a:r>
            <a:r>
              <a:rPr sz="4400" dirty="0"/>
              <a:t>e</a:t>
            </a:r>
            <a:endParaRPr sz="4400"/>
          </a:p>
        </p:txBody>
      </p:sp>
      <p:sp>
        <p:nvSpPr>
          <p:cNvPr id="114" name="object 114"/>
          <p:cNvSpPr txBox="1"/>
          <p:nvPr/>
        </p:nvSpPr>
        <p:spPr>
          <a:xfrm>
            <a:off x="77469" y="1177290"/>
            <a:ext cx="8041005" cy="3844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Wages, including the period and mode of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payment.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Compensatory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</a:t>
            </a:r>
            <a:r>
              <a:rPr sz="32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allowances.</a:t>
            </a:r>
            <a:endParaRPr sz="3200">
              <a:latin typeface="Arial MT"/>
              <a:cs typeface="Arial MT"/>
            </a:endParaRPr>
          </a:p>
          <a:p>
            <a:pPr marL="734060" indent="-721360">
              <a:lnSpc>
                <a:spcPct val="100000"/>
              </a:lnSpc>
              <a:spcBef>
                <a:spcPts val="790"/>
              </a:spcBef>
              <a:buAutoNum type="arabicParenR"/>
              <a:tabLst>
                <a:tab pos="733425" algn="l"/>
                <a:tab pos="73406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Hours of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rest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intervals.</a:t>
            </a:r>
            <a:endParaRPr sz="3200">
              <a:latin typeface="Arial MT"/>
              <a:cs typeface="Arial MT"/>
            </a:endParaRPr>
          </a:p>
          <a:p>
            <a:pPr marL="734060" indent="-721360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733425" algn="l"/>
                <a:tab pos="73406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Leave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with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wages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holidays.</a:t>
            </a:r>
            <a:endParaRPr sz="3200">
              <a:latin typeface="Arial MT"/>
              <a:cs typeface="Arial MT"/>
            </a:endParaRPr>
          </a:p>
          <a:p>
            <a:pPr marL="622300" marR="48895" indent="-609600">
              <a:lnSpc>
                <a:spcPct val="100000"/>
              </a:lnSpc>
              <a:spcBef>
                <a:spcPts val="80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Bonus, profit-sharing, provident fund and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gratuity.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792480"/>
            <a:chOff x="457200" y="0"/>
            <a:chExt cx="8229600" cy="79248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792480"/>
            </a:xfrm>
            <a:custGeom>
              <a:avLst/>
              <a:gdLst/>
              <a:ahLst/>
              <a:cxnLst/>
              <a:rect l="l" t="t" r="r" b="b"/>
              <a:pathLst>
                <a:path w="8229600" h="792480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229600" y="792480"/>
                  </a:lnTo>
                  <a:lnTo>
                    <a:pt x="8229600" y="7886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784860"/>
            </a:xfrm>
            <a:custGeom>
              <a:avLst/>
              <a:gdLst/>
              <a:ahLst/>
              <a:cxnLst/>
              <a:rect l="l" t="t" r="r" b="b"/>
              <a:pathLst>
                <a:path w="8221980" h="78486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781050"/>
                  </a:lnTo>
                  <a:lnTo>
                    <a:pt x="2540" y="78105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1050"/>
                  </a:lnTo>
                  <a:lnTo>
                    <a:pt x="0" y="784860"/>
                  </a:lnTo>
                  <a:lnTo>
                    <a:pt x="8221980" y="784860"/>
                  </a:lnTo>
                  <a:lnTo>
                    <a:pt x="8221980" y="78105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778510"/>
            </a:xfrm>
            <a:custGeom>
              <a:avLst/>
              <a:gdLst/>
              <a:ahLst/>
              <a:cxnLst/>
              <a:rect l="l" t="t" r="r" b="b"/>
              <a:pathLst>
                <a:path w="8215630" h="7785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774700"/>
                  </a:lnTo>
                  <a:lnTo>
                    <a:pt x="3810" y="7747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4700"/>
                  </a:lnTo>
                  <a:lnTo>
                    <a:pt x="0" y="778510"/>
                  </a:lnTo>
                  <a:lnTo>
                    <a:pt x="8215630" y="778510"/>
                  </a:lnTo>
                  <a:lnTo>
                    <a:pt x="8215630" y="7747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770890"/>
            </a:xfrm>
            <a:custGeom>
              <a:avLst/>
              <a:gdLst/>
              <a:ahLst/>
              <a:cxnLst/>
              <a:rect l="l" t="t" r="r" b="b"/>
              <a:pathLst>
                <a:path w="8208009" h="7708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0890"/>
                  </a:lnTo>
                  <a:lnTo>
                    <a:pt x="8208010" y="770890"/>
                  </a:lnTo>
                  <a:lnTo>
                    <a:pt x="8208010" y="76835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764540"/>
            </a:xfrm>
            <a:custGeom>
              <a:avLst/>
              <a:gdLst/>
              <a:ahLst/>
              <a:cxnLst/>
              <a:rect l="l" t="t" r="r" b="b"/>
              <a:pathLst>
                <a:path w="8201659" h="7645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201660" y="764540"/>
                  </a:lnTo>
                  <a:lnTo>
                    <a:pt x="8201660" y="7607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756920"/>
            </a:xfrm>
            <a:custGeom>
              <a:avLst/>
              <a:gdLst/>
              <a:ahLst/>
              <a:cxnLst/>
              <a:rect l="l" t="t" r="r" b="b"/>
              <a:pathLst>
                <a:path w="8194040" h="7569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194040" y="756920"/>
                  </a:lnTo>
                  <a:lnTo>
                    <a:pt x="8194040" y="7531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749300"/>
            </a:xfrm>
            <a:custGeom>
              <a:avLst/>
              <a:gdLst/>
              <a:ahLst/>
              <a:cxnLst/>
              <a:rect l="l" t="t" r="r" b="b"/>
              <a:pathLst>
                <a:path w="8186420" h="7493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186420" y="749300"/>
                  </a:lnTo>
                  <a:lnTo>
                    <a:pt x="8186420" y="7454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741680"/>
            </a:xfrm>
            <a:custGeom>
              <a:avLst/>
              <a:gdLst/>
              <a:ahLst/>
              <a:cxnLst/>
              <a:rect l="l" t="t" r="r" b="b"/>
              <a:pathLst>
                <a:path w="8178800" h="7416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737870"/>
                  </a:lnTo>
                  <a:lnTo>
                    <a:pt x="2540" y="7378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7870"/>
                  </a:lnTo>
                  <a:lnTo>
                    <a:pt x="0" y="741680"/>
                  </a:lnTo>
                  <a:lnTo>
                    <a:pt x="8178800" y="741680"/>
                  </a:lnTo>
                  <a:lnTo>
                    <a:pt x="8178800" y="7378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735330"/>
            </a:xfrm>
            <a:custGeom>
              <a:avLst/>
              <a:gdLst/>
              <a:ahLst/>
              <a:cxnLst/>
              <a:rect l="l" t="t" r="r" b="b"/>
              <a:pathLst>
                <a:path w="8172450" h="7353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731520"/>
                  </a:lnTo>
                  <a:lnTo>
                    <a:pt x="3810" y="7315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172450" y="735330"/>
                  </a:lnTo>
                  <a:lnTo>
                    <a:pt x="8172450" y="7315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727710"/>
            </a:xfrm>
            <a:custGeom>
              <a:avLst/>
              <a:gdLst/>
              <a:ahLst/>
              <a:cxnLst/>
              <a:rect l="l" t="t" r="r" b="b"/>
              <a:pathLst>
                <a:path w="8164830" h="7277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7710"/>
                  </a:lnTo>
                  <a:lnTo>
                    <a:pt x="8164830" y="727710"/>
                  </a:lnTo>
                  <a:lnTo>
                    <a:pt x="8164830" y="72517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721360"/>
            </a:xfrm>
            <a:custGeom>
              <a:avLst/>
              <a:gdLst/>
              <a:ahLst/>
              <a:cxnLst/>
              <a:rect l="l" t="t" r="r" b="b"/>
              <a:pathLst>
                <a:path w="8158480" h="7213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158480" y="721360"/>
                  </a:lnTo>
                  <a:lnTo>
                    <a:pt x="8158480" y="7175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713740"/>
            </a:xfrm>
            <a:custGeom>
              <a:avLst/>
              <a:gdLst/>
              <a:ahLst/>
              <a:cxnLst/>
              <a:rect l="l" t="t" r="r" b="b"/>
              <a:pathLst>
                <a:path w="8150859" h="7137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150860" y="713740"/>
                  </a:lnTo>
                  <a:lnTo>
                    <a:pt x="8150860" y="7099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706120"/>
            </a:xfrm>
            <a:custGeom>
              <a:avLst/>
              <a:gdLst/>
              <a:ahLst/>
              <a:cxnLst/>
              <a:rect l="l" t="t" r="r" b="b"/>
              <a:pathLst>
                <a:path w="8143240" h="7061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143240" y="706120"/>
                  </a:lnTo>
                  <a:lnTo>
                    <a:pt x="8143240" y="7023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698500"/>
            </a:xfrm>
            <a:custGeom>
              <a:avLst/>
              <a:gdLst/>
              <a:ahLst/>
              <a:cxnLst/>
              <a:rect l="l" t="t" r="r" b="b"/>
              <a:pathLst>
                <a:path w="8135620" h="6985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694690"/>
                  </a:lnTo>
                  <a:lnTo>
                    <a:pt x="2540" y="6946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4690"/>
                  </a:lnTo>
                  <a:lnTo>
                    <a:pt x="0" y="698500"/>
                  </a:lnTo>
                  <a:lnTo>
                    <a:pt x="8135620" y="698500"/>
                  </a:lnTo>
                  <a:lnTo>
                    <a:pt x="8135620" y="6946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692150"/>
            </a:xfrm>
            <a:custGeom>
              <a:avLst/>
              <a:gdLst/>
              <a:ahLst/>
              <a:cxnLst/>
              <a:rect l="l" t="t" r="r" b="b"/>
              <a:pathLst>
                <a:path w="8129270" h="6921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129270" y="692150"/>
                  </a:lnTo>
                  <a:lnTo>
                    <a:pt x="8129270" y="6883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684530"/>
            </a:xfrm>
            <a:custGeom>
              <a:avLst/>
              <a:gdLst/>
              <a:ahLst/>
              <a:cxnLst/>
              <a:rect l="l" t="t" r="r" b="b"/>
              <a:pathLst>
                <a:path w="8121650" h="6845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4530"/>
                  </a:lnTo>
                  <a:lnTo>
                    <a:pt x="8121650" y="684530"/>
                  </a:lnTo>
                  <a:lnTo>
                    <a:pt x="8121650" y="68199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5300" cy="678180"/>
            </a:xfrm>
            <a:custGeom>
              <a:avLst/>
              <a:gdLst/>
              <a:ahLst/>
              <a:cxnLst/>
              <a:rect l="l" t="t" r="r" b="b"/>
              <a:pathLst>
                <a:path w="8115300" h="67818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8115300" y="678180"/>
                  </a:lnTo>
                  <a:lnTo>
                    <a:pt x="8115300" y="6743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670560"/>
            </a:xfrm>
            <a:custGeom>
              <a:avLst/>
              <a:gdLst/>
              <a:ahLst/>
              <a:cxnLst/>
              <a:rect l="l" t="t" r="r" b="b"/>
              <a:pathLst>
                <a:path w="8107680" h="6705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8107680" y="670560"/>
                  </a:lnTo>
                  <a:lnTo>
                    <a:pt x="8107680" y="6667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662940"/>
            </a:xfrm>
            <a:custGeom>
              <a:avLst/>
              <a:gdLst/>
              <a:ahLst/>
              <a:cxnLst/>
              <a:rect l="l" t="t" r="r" b="b"/>
              <a:pathLst>
                <a:path w="8100059" h="6629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8100060" y="662940"/>
                  </a:lnTo>
                  <a:lnTo>
                    <a:pt x="8100060" y="6591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655320"/>
            </a:xfrm>
            <a:custGeom>
              <a:avLst/>
              <a:gdLst/>
              <a:ahLst/>
              <a:cxnLst/>
              <a:rect l="l" t="t" r="r" b="b"/>
              <a:pathLst>
                <a:path w="8092440" h="65532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651510"/>
                  </a:lnTo>
                  <a:lnTo>
                    <a:pt x="2540" y="65151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8092440" y="655320"/>
                  </a:lnTo>
                  <a:lnTo>
                    <a:pt x="8092440" y="65151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71119"/>
              <a:ext cx="8086090" cy="648970"/>
            </a:xfrm>
            <a:custGeom>
              <a:avLst/>
              <a:gdLst/>
              <a:ahLst/>
              <a:cxnLst/>
              <a:rect l="l" t="t" r="r" b="b"/>
              <a:pathLst>
                <a:path w="8086090" h="64897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645160"/>
                  </a:lnTo>
                  <a:lnTo>
                    <a:pt x="3810" y="6451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5160"/>
                  </a:lnTo>
                  <a:lnTo>
                    <a:pt x="0" y="648970"/>
                  </a:lnTo>
                  <a:lnTo>
                    <a:pt x="8086090" y="648970"/>
                  </a:lnTo>
                  <a:lnTo>
                    <a:pt x="8086090" y="6451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74929"/>
              <a:ext cx="8078470" cy="641350"/>
            </a:xfrm>
            <a:custGeom>
              <a:avLst/>
              <a:gdLst/>
              <a:ahLst/>
              <a:cxnLst/>
              <a:rect l="l" t="t" r="r" b="b"/>
              <a:pathLst>
                <a:path w="8078470" h="64135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1350"/>
                  </a:lnTo>
                  <a:lnTo>
                    <a:pt x="8078470" y="641350"/>
                  </a:lnTo>
                  <a:lnTo>
                    <a:pt x="8078470" y="63881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2120" cy="635000"/>
            </a:xfrm>
            <a:custGeom>
              <a:avLst/>
              <a:gdLst/>
              <a:ahLst/>
              <a:cxnLst/>
              <a:rect l="l" t="t" r="r" b="b"/>
              <a:pathLst>
                <a:path w="8072120" h="6350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8072120" y="635000"/>
                  </a:lnTo>
                  <a:lnTo>
                    <a:pt x="8072120" y="6311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627380"/>
            </a:xfrm>
            <a:custGeom>
              <a:avLst/>
              <a:gdLst/>
              <a:ahLst/>
              <a:cxnLst/>
              <a:rect l="l" t="t" r="r" b="b"/>
              <a:pathLst>
                <a:path w="8064500" h="6273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8064500" y="627380"/>
                  </a:lnTo>
                  <a:lnTo>
                    <a:pt x="8064500" y="6235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619760"/>
            </a:xfrm>
            <a:custGeom>
              <a:avLst/>
              <a:gdLst/>
              <a:ahLst/>
              <a:cxnLst/>
              <a:rect l="l" t="t" r="r" b="b"/>
              <a:pathLst>
                <a:path w="8056880" h="6197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8056880" y="619760"/>
                  </a:lnTo>
                  <a:lnTo>
                    <a:pt x="8056880" y="6159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612140"/>
            </a:xfrm>
            <a:custGeom>
              <a:avLst/>
              <a:gdLst/>
              <a:ahLst/>
              <a:cxnLst/>
              <a:rect l="l" t="t" r="r" b="b"/>
              <a:pathLst>
                <a:path w="8049259" h="61214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608330"/>
                  </a:lnTo>
                  <a:lnTo>
                    <a:pt x="2540" y="60833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8049260" y="612140"/>
                  </a:lnTo>
                  <a:lnTo>
                    <a:pt x="8049260" y="60833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92709"/>
              <a:ext cx="8042909" cy="605790"/>
            </a:xfrm>
            <a:custGeom>
              <a:avLst/>
              <a:gdLst/>
              <a:ahLst/>
              <a:cxnLst/>
              <a:rect l="l" t="t" r="r" b="b"/>
              <a:pathLst>
                <a:path w="8042909" h="6057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601980"/>
                  </a:lnTo>
                  <a:lnTo>
                    <a:pt x="3810" y="6019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1980"/>
                  </a:lnTo>
                  <a:lnTo>
                    <a:pt x="0" y="605790"/>
                  </a:lnTo>
                  <a:lnTo>
                    <a:pt x="8042910" y="605790"/>
                  </a:lnTo>
                  <a:lnTo>
                    <a:pt x="8042910" y="6019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96519"/>
              <a:ext cx="8035290" cy="598170"/>
            </a:xfrm>
            <a:custGeom>
              <a:avLst/>
              <a:gdLst/>
              <a:ahLst/>
              <a:cxnLst/>
              <a:rect l="l" t="t" r="r" b="b"/>
              <a:pathLst>
                <a:path w="8035290" h="5981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8170"/>
                  </a:lnTo>
                  <a:lnTo>
                    <a:pt x="8035290" y="598170"/>
                  </a:lnTo>
                  <a:lnTo>
                    <a:pt x="8035290" y="5956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8940" cy="591820"/>
            </a:xfrm>
            <a:custGeom>
              <a:avLst/>
              <a:gdLst/>
              <a:ahLst/>
              <a:cxnLst/>
              <a:rect l="l" t="t" r="r" b="b"/>
              <a:pathLst>
                <a:path w="8028940" h="5918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8028940" y="591820"/>
                  </a:lnTo>
                  <a:lnTo>
                    <a:pt x="8028940" y="5880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584200"/>
            </a:xfrm>
            <a:custGeom>
              <a:avLst/>
              <a:gdLst/>
              <a:ahLst/>
              <a:cxnLst/>
              <a:rect l="l" t="t" r="r" b="b"/>
              <a:pathLst>
                <a:path w="8021320" h="5842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8021320" y="584200"/>
                  </a:lnTo>
                  <a:lnTo>
                    <a:pt x="8021320" y="5803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576580"/>
            </a:xfrm>
            <a:custGeom>
              <a:avLst/>
              <a:gdLst/>
              <a:ahLst/>
              <a:cxnLst/>
              <a:rect l="l" t="t" r="r" b="b"/>
              <a:pathLst>
                <a:path w="8013700" h="5765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8013700" y="576580"/>
                  </a:lnTo>
                  <a:lnTo>
                    <a:pt x="8013700" y="5727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568960"/>
            </a:xfrm>
            <a:custGeom>
              <a:avLst/>
              <a:gdLst/>
              <a:ahLst/>
              <a:cxnLst/>
              <a:rect l="l" t="t" r="r" b="b"/>
              <a:pathLst>
                <a:path w="8006080" h="56896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565150"/>
                  </a:lnTo>
                  <a:lnTo>
                    <a:pt x="2540" y="56515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8006080" y="568960"/>
                  </a:lnTo>
                  <a:lnTo>
                    <a:pt x="8006080" y="56515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114299"/>
              <a:ext cx="7999730" cy="562610"/>
            </a:xfrm>
            <a:custGeom>
              <a:avLst/>
              <a:gdLst/>
              <a:ahLst/>
              <a:cxnLst/>
              <a:rect l="l" t="t" r="r" b="b"/>
              <a:pathLst>
                <a:path w="7999730" h="5626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558800"/>
                  </a:lnTo>
                  <a:lnTo>
                    <a:pt x="3810" y="5588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8800"/>
                  </a:lnTo>
                  <a:lnTo>
                    <a:pt x="0" y="562610"/>
                  </a:lnTo>
                  <a:lnTo>
                    <a:pt x="7999730" y="562610"/>
                  </a:lnTo>
                  <a:lnTo>
                    <a:pt x="7999730" y="5588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118109"/>
              <a:ext cx="7992109" cy="554990"/>
            </a:xfrm>
            <a:custGeom>
              <a:avLst/>
              <a:gdLst/>
              <a:ahLst/>
              <a:cxnLst/>
              <a:rect l="l" t="t" r="r" b="b"/>
              <a:pathLst>
                <a:path w="7992109" h="5549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4990"/>
                  </a:lnTo>
                  <a:lnTo>
                    <a:pt x="7992110" y="554990"/>
                  </a:lnTo>
                  <a:lnTo>
                    <a:pt x="7992110" y="5524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121919"/>
              <a:ext cx="7985759" cy="548640"/>
            </a:xfrm>
            <a:custGeom>
              <a:avLst/>
              <a:gdLst/>
              <a:ahLst/>
              <a:cxnLst/>
              <a:rect l="l" t="t" r="r" b="b"/>
              <a:pathLst>
                <a:path w="7985759" h="5486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985760" y="548640"/>
                  </a:lnTo>
                  <a:lnTo>
                    <a:pt x="7985760" y="5448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8140" cy="541020"/>
            </a:xfrm>
            <a:custGeom>
              <a:avLst/>
              <a:gdLst/>
              <a:ahLst/>
              <a:cxnLst/>
              <a:rect l="l" t="t" r="r" b="b"/>
              <a:pathLst>
                <a:path w="7978140" h="5410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978140" y="541020"/>
                  </a:lnTo>
                  <a:lnTo>
                    <a:pt x="7978140" y="5372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70520" cy="533400"/>
            </a:xfrm>
            <a:custGeom>
              <a:avLst/>
              <a:gdLst/>
              <a:ahLst/>
              <a:cxnLst/>
              <a:rect l="l" t="t" r="r" b="b"/>
              <a:pathLst>
                <a:path w="7970520" h="5334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970520" y="533400"/>
                  </a:lnTo>
                  <a:lnTo>
                    <a:pt x="7970520" y="5295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525780"/>
            </a:xfrm>
            <a:custGeom>
              <a:avLst/>
              <a:gdLst/>
              <a:ahLst/>
              <a:cxnLst/>
              <a:rect l="l" t="t" r="r" b="b"/>
              <a:pathLst>
                <a:path w="7962900" h="525780">
                  <a:moveTo>
                    <a:pt x="7962900" y="0"/>
                  </a:moveTo>
                  <a:lnTo>
                    <a:pt x="7959090" y="0"/>
                  </a:lnTo>
                  <a:lnTo>
                    <a:pt x="7959090" y="2540"/>
                  </a:lnTo>
                  <a:lnTo>
                    <a:pt x="7959090" y="521970"/>
                  </a:lnTo>
                  <a:lnTo>
                    <a:pt x="2540" y="521970"/>
                  </a:lnTo>
                  <a:lnTo>
                    <a:pt x="2540" y="2540"/>
                  </a:lnTo>
                  <a:lnTo>
                    <a:pt x="7959090" y="254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962900" y="525780"/>
                  </a:lnTo>
                  <a:lnTo>
                    <a:pt x="7962900" y="521970"/>
                  </a:lnTo>
                  <a:lnTo>
                    <a:pt x="7962900" y="254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135889"/>
              <a:ext cx="7956550" cy="519430"/>
            </a:xfrm>
            <a:custGeom>
              <a:avLst/>
              <a:gdLst/>
              <a:ahLst/>
              <a:cxnLst/>
              <a:rect l="l" t="t" r="r" b="b"/>
              <a:pathLst>
                <a:path w="7956550" h="51943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956550" y="519430"/>
                  </a:lnTo>
                  <a:lnTo>
                    <a:pt x="7956550" y="51562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139699"/>
              <a:ext cx="7948930" cy="511809"/>
            </a:xfrm>
            <a:custGeom>
              <a:avLst/>
              <a:gdLst/>
              <a:ahLst/>
              <a:cxnLst/>
              <a:rect l="l" t="t" r="r" b="b"/>
              <a:pathLst>
                <a:path w="7948930" h="511809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948930" y="511810"/>
                  </a:lnTo>
                  <a:lnTo>
                    <a:pt x="7948930" y="50927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143509"/>
              <a:ext cx="7942580" cy="505459"/>
            </a:xfrm>
            <a:custGeom>
              <a:avLst/>
              <a:gdLst/>
              <a:ahLst/>
              <a:cxnLst/>
              <a:rect l="l" t="t" r="r" b="b"/>
              <a:pathLst>
                <a:path w="7942580" h="505459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942580" y="505460"/>
                  </a:lnTo>
                  <a:lnTo>
                    <a:pt x="7942580" y="50165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147319"/>
              <a:ext cx="7934959" cy="497840"/>
            </a:xfrm>
            <a:custGeom>
              <a:avLst/>
              <a:gdLst/>
              <a:ahLst/>
              <a:cxnLst/>
              <a:rect l="l" t="t" r="r" b="b"/>
              <a:pathLst>
                <a:path w="7934959" h="49784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934960" y="497840"/>
                  </a:lnTo>
                  <a:lnTo>
                    <a:pt x="7934960" y="4940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7340" cy="490220"/>
            </a:xfrm>
            <a:custGeom>
              <a:avLst/>
              <a:gdLst/>
              <a:ahLst/>
              <a:cxnLst/>
              <a:rect l="l" t="t" r="r" b="b"/>
              <a:pathLst>
                <a:path w="7927340" h="49022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927340" y="490220"/>
                  </a:lnTo>
                  <a:lnTo>
                    <a:pt x="7927340" y="4864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482600"/>
            </a:xfrm>
            <a:custGeom>
              <a:avLst/>
              <a:gdLst/>
              <a:ahLst/>
              <a:cxnLst/>
              <a:rect l="l" t="t" r="r" b="b"/>
              <a:pathLst>
                <a:path w="7919720" h="482600">
                  <a:moveTo>
                    <a:pt x="7919720" y="0"/>
                  </a:moveTo>
                  <a:lnTo>
                    <a:pt x="7915910" y="0"/>
                  </a:lnTo>
                  <a:lnTo>
                    <a:pt x="7915910" y="2540"/>
                  </a:lnTo>
                  <a:lnTo>
                    <a:pt x="79159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915910" y="254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919720" y="482600"/>
                  </a:lnTo>
                  <a:lnTo>
                    <a:pt x="7919720" y="478790"/>
                  </a:lnTo>
                  <a:lnTo>
                    <a:pt x="7919720" y="254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157479"/>
              <a:ext cx="7913370" cy="476250"/>
            </a:xfrm>
            <a:custGeom>
              <a:avLst/>
              <a:gdLst/>
              <a:ahLst/>
              <a:cxnLst/>
              <a:rect l="l" t="t" r="r" b="b"/>
              <a:pathLst>
                <a:path w="7913370" h="47625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913370" y="476250"/>
                  </a:lnTo>
                  <a:lnTo>
                    <a:pt x="7913370" y="47244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161289"/>
              <a:ext cx="7905750" cy="468630"/>
            </a:xfrm>
            <a:custGeom>
              <a:avLst/>
              <a:gdLst/>
              <a:ahLst/>
              <a:cxnLst/>
              <a:rect l="l" t="t" r="r" b="b"/>
              <a:pathLst>
                <a:path w="7905750" h="468630">
                  <a:moveTo>
                    <a:pt x="7905750" y="0"/>
                  </a:moveTo>
                  <a:lnTo>
                    <a:pt x="7903210" y="0"/>
                  </a:lnTo>
                  <a:lnTo>
                    <a:pt x="7903210" y="3810"/>
                  </a:lnTo>
                  <a:lnTo>
                    <a:pt x="79032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903210" y="381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905750" y="468630"/>
                  </a:lnTo>
                  <a:lnTo>
                    <a:pt x="7905750" y="46609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165099"/>
              <a:ext cx="7899400" cy="462280"/>
            </a:xfrm>
            <a:custGeom>
              <a:avLst/>
              <a:gdLst/>
              <a:ahLst/>
              <a:cxnLst/>
              <a:rect l="l" t="t" r="r" b="b"/>
              <a:pathLst>
                <a:path w="7899400" h="46228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899400" y="462280"/>
                  </a:lnTo>
                  <a:lnTo>
                    <a:pt x="7899400" y="45847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168909"/>
              <a:ext cx="7891780" cy="454659"/>
            </a:xfrm>
            <a:custGeom>
              <a:avLst/>
              <a:gdLst/>
              <a:ahLst/>
              <a:cxnLst/>
              <a:rect l="l" t="t" r="r" b="b"/>
              <a:pathLst>
                <a:path w="7891780" h="454659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891780" y="454660"/>
                  </a:lnTo>
                  <a:lnTo>
                    <a:pt x="7891780" y="4508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172719"/>
              <a:ext cx="7884159" cy="447040"/>
            </a:xfrm>
            <a:custGeom>
              <a:avLst/>
              <a:gdLst/>
              <a:ahLst/>
              <a:cxnLst/>
              <a:rect l="l" t="t" r="r" b="b"/>
              <a:pathLst>
                <a:path w="7884159" h="4470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884160" y="447040"/>
                  </a:lnTo>
                  <a:lnTo>
                    <a:pt x="7884160" y="4432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6540" cy="439420"/>
            </a:xfrm>
            <a:custGeom>
              <a:avLst/>
              <a:gdLst/>
              <a:ahLst/>
              <a:cxnLst/>
              <a:rect l="l" t="t" r="r" b="b"/>
              <a:pathLst>
                <a:path w="7876540" h="43942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876540" y="439420"/>
                  </a:lnTo>
                  <a:lnTo>
                    <a:pt x="7876540" y="43561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179069"/>
              <a:ext cx="7870190" cy="433070"/>
            </a:xfrm>
            <a:custGeom>
              <a:avLst/>
              <a:gdLst/>
              <a:ahLst/>
              <a:cxnLst/>
              <a:rect l="l" t="t" r="r" b="b"/>
              <a:pathLst>
                <a:path w="7870190" h="43307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870190" y="433070"/>
                  </a:lnTo>
                  <a:lnTo>
                    <a:pt x="7870190" y="42926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182879"/>
              <a:ext cx="7862570" cy="425450"/>
            </a:xfrm>
            <a:custGeom>
              <a:avLst/>
              <a:gdLst/>
              <a:ahLst/>
              <a:cxnLst/>
              <a:rect l="l" t="t" r="r" b="b"/>
              <a:pathLst>
                <a:path w="7862570" h="425450">
                  <a:moveTo>
                    <a:pt x="7862570" y="0"/>
                  </a:moveTo>
                  <a:lnTo>
                    <a:pt x="7860030" y="0"/>
                  </a:lnTo>
                  <a:lnTo>
                    <a:pt x="7860030" y="3810"/>
                  </a:lnTo>
                  <a:lnTo>
                    <a:pt x="78600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860030" y="381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862570" y="425450"/>
                  </a:lnTo>
                  <a:lnTo>
                    <a:pt x="7862570" y="42291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186689"/>
              <a:ext cx="7856220" cy="419100"/>
            </a:xfrm>
            <a:custGeom>
              <a:avLst/>
              <a:gdLst/>
              <a:ahLst/>
              <a:cxnLst/>
              <a:rect l="l" t="t" r="r" b="b"/>
              <a:pathLst>
                <a:path w="7856220" h="41910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856220" y="419100"/>
                  </a:lnTo>
                  <a:lnTo>
                    <a:pt x="7856220" y="41529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190499"/>
              <a:ext cx="7848600" cy="411480"/>
            </a:xfrm>
            <a:custGeom>
              <a:avLst/>
              <a:gdLst/>
              <a:ahLst/>
              <a:cxnLst/>
              <a:rect l="l" t="t" r="r" b="b"/>
              <a:pathLst>
                <a:path w="7848600" h="41148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848600" y="411480"/>
                  </a:lnTo>
                  <a:lnTo>
                    <a:pt x="7848600" y="4076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194309"/>
              <a:ext cx="7840980" cy="403860"/>
            </a:xfrm>
            <a:custGeom>
              <a:avLst/>
              <a:gdLst/>
              <a:ahLst/>
              <a:cxnLst/>
              <a:rect l="l" t="t" r="r" b="b"/>
              <a:pathLst>
                <a:path w="7840980" h="403859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840980" y="403860"/>
                  </a:lnTo>
                  <a:lnTo>
                    <a:pt x="7840980" y="4000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3359" cy="396240"/>
            </a:xfrm>
            <a:custGeom>
              <a:avLst/>
              <a:gdLst/>
              <a:ahLst/>
              <a:cxnLst/>
              <a:rect l="l" t="t" r="r" b="b"/>
              <a:pathLst>
                <a:path w="7833359" h="3962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833360" y="396240"/>
                  </a:lnTo>
                  <a:lnTo>
                    <a:pt x="7833360" y="3924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130" y="201929"/>
              <a:ext cx="7825740" cy="388620"/>
            </a:xfrm>
            <a:custGeom>
              <a:avLst/>
              <a:gdLst/>
              <a:ahLst/>
              <a:cxnLst/>
              <a:rect l="l" t="t" r="r" b="b"/>
              <a:pathLst>
                <a:path w="7825740" h="388620">
                  <a:moveTo>
                    <a:pt x="7825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825740" y="388620"/>
                  </a:lnTo>
                  <a:lnTo>
                    <a:pt x="7825740" y="384810"/>
                  </a:lnTo>
                  <a:lnTo>
                    <a:pt x="7825740" y="3822"/>
                  </a:lnTo>
                  <a:lnTo>
                    <a:pt x="7821930" y="3822"/>
                  </a:lnTo>
                  <a:lnTo>
                    <a:pt x="782193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2940" y="205739"/>
              <a:ext cx="7818120" cy="381000"/>
            </a:xfrm>
            <a:custGeom>
              <a:avLst/>
              <a:gdLst/>
              <a:ahLst/>
              <a:cxnLst/>
              <a:rect l="l" t="t" r="r" b="b"/>
              <a:pathLst>
                <a:path w="7818120" h="381000">
                  <a:moveTo>
                    <a:pt x="7818120" y="0"/>
                  </a:moveTo>
                  <a:lnTo>
                    <a:pt x="7814310" y="0"/>
                  </a:lnTo>
                  <a:lnTo>
                    <a:pt x="7814310" y="2540"/>
                  </a:lnTo>
                  <a:lnTo>
                    <a:pt x="7814310" y="377190"/>
                  </a:lnTo>
                  <a:lnTo>
                    <a:pt x="2540" y="377190"/>
                  </a:lnTo>
                  <a:lnTo>
                    <a:pt x="2540" y="2540"/>
                  </a:lnTo>
                  <a:lnTo>
                    <a:pt x="7814310" y="254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818120" y="381000"/>
                  </a:lnTo>
                  <a:lnTo>
                    <a:pt x="7818120" y="377190"/>
                  </a:lnTo>
                  <a:lnTo>
                    <a:pt x="7818120" y="254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208279"/>
              <a:ext cx="7811770" cy="374650"/>
            </a:xfrm>
            <a:custGeom>
              <a:avLst/>
              <a:gdLst/>
              <a:ahLst/>
              <a:cxnLst/>
              <a:rect l="l" t="t" r="r" b="b"/>
              <a:pathLst>
                <a:path w="7811770" h="374650">
                  <a:moveTo>
                    <a:pt x="78117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7811770" y="374650"/>
                  </a:lnTo>
                  <a:lnTo>
                    <a:pt x="7811770" y="370840"/>
                  </a:lnTo>
                  <a:lnTo>
                    <a:pt x="7811770" y="3822"/>
                  </a:lnTo>
                  <a:lnTo>
                    <a:pt x="7807960" y="3822"/>
                  </a:lnTo>
                  <a:lnTo>
                    <a:pt x="780796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212089"/>
              <a:ext cx="7804150" cy="367030"/>
            </a:xfrm>
            <a:custGeom>
              <a:avLst/>
              <a:gdLst/>
              <a:ahLst/>
              <a:cxnLst/>
              <a:rect l="l" t="t" r="r" b="b"/>
              <a:pathLst>
                <a:path w="7804150" h="3670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7030"/>
                  </a:lnTo>
                  <a:lnTo>
                    <a:pt x="7804150" y="367030"/>
                  </a:lnTo>
                  <a:lnTo>
                    <a:pt x="7804150" y="3644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215899"/>
              <a:ext cx="7797800" cy="360680"/>
            </a:xfrm>
            <a:custGeom>
              <a:avLst/>
              <a:gdLst/>
              <a:ahLst/>
              <a:cxnLst/>
              <a:rect l="l" t="t" r="r" b="b"/>
              <a:pathLst>
                <a:path w="7797800" h="3606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797800" y="360680"/>
                  </a:lnTo>
                  <a:lnTo>
                    <a:pt x="7797800" y="3568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219709"/>
              <a:ext cx="7790180" cy="353060"/>
            </a:xfrm>
            <a:custGeom>
              <a:avLst/>
              <a:gdLst/>
              <a:ahLst/>
              <a:cxnLst/>
              <a:rect l="l" t="t" r="r" b="b"/>
              <a:pathLst>
                <a:path w="7790180" h="353059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790180" y="353060"/>
                  </a:lnTo>
                  <a:lnTo>
                    <a:pt x="7790180" y="3492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0720" y="223519"/>
              <a:ext cx="7782559" cy="345440"/>
            </a:xfrm>
            <a:custGeom>
              <a:avLst/>
              <a:gdLst/>
              <a:ahLst/>
              <a:cxnLst/>
              <a:rect l="l" t="t" r="r" b="b"/>
              <a:pathLst>
                <a:path w="7782559" h="3454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782560" y="345440"/>
                  </a:lnTo>
                  <a:lnTo>
                    <a:pt x="7782560" y="3416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4530" y="227329"/>
              <a:ext cx="7774940" cy="337820"/>
            </a:xfrm>
            <a:custGeom>
              <a:avLst/>
              <a:gdLst/>
              <a:ahLst/>
              <a:cxnLst/>
              <a:rect l="l" t="t" r="r" b="b"/>
              <a:pathLst>
                <a:path w="7774940" h="337820">
                  <a:moveTo>
                    <a:pt x="7774940" y="0"/>
                  </a:moveTo>
                  <a:lnTo>
                    <a:pt x="7771130" y="0"/>
                  </a:lnTo>
                  <a:lnTo>
                    <a:pt x="7771130" y="2540"/>
                  </a:lnTo>
                  <a:lnTo>
                    <a:pt x="7771130" y="334010"/>
                  </a:lnTo>
                  <a:lnTo>
                    <a:pt x="2540" y="334010"/>
                  </a:lnTo>
                  <a:lnTo>
                    <a:pt x="2540" y="2540"/>
                  </a:lnTo>
                  <a:lnTo>
                    <a:pt x="7771130" y="254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774940" y="337820"/>
                  </a:lnTo>
                  <a:lnTo>
                    <a:pt x="7774940" y="334010"/>
                  </a:lnTo>
                  <a:lnTo>
                    <a:pt x="7774940" y="254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229869"/>
              <a:ext cx="7768590" cy="331470"/>
            </a:xfrm>
            <a:custGeom>
              <a:avLst/>
              <a:gdLst/>
              <a:ahLst/>
              <a:cxnLst/>
              <a:rect l="l" t="t" r="r" b="b"/>
              <a:pathLst>
                <a:path w="7768590" h="33147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327660"/>
                  </a:lnTo>
                  <a:lnTo>
                    <a:pt x="3810" y="3276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7660"/>
                  </a:lnTo>
                  <a:lnTo>
                    <a:pt x="0" y="331470"/>
                  </a:lnTo>
                  <a:lnTo>
                    <a:pt x="7768590" y="331470"/>
                  </a:lnTo>
                  <a:lnTo>
                    <a:pt x="7768590" y="3276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233679"/>
              <a:ext cx="7760970" cy="323850"/>
            </a:xfrm>
            <a:custGeom>
              <a:avLst/>
              <a:gdLst/>
              <a:ahLst/>
              <a:cxnLst/>
              <a:rect l="l" t="t" r="r" b="b"/>
              <a:pathLst>
                <a:path w="7760970" h="323850">
                  <a:moveTo>
                    <a:pt x="77609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3850"/>
                  </a:lnTo>
                  <a:lnTo>
                    <a:pt x="7760970" y="323850"/>
                  </a:lnTo>
                  <a:lnTo>
                    <a:pt x="7760970" y="321310"/>
                  </a:lnTo>
                  <a:lnTo>
                    <a:pt x="7760970" y="3822"/>
                  </a:lnTo>
                  <a:lnTo>
                    <a:pt x="7758430" y="3822"/>
                  </a:lnTo>
                  <a:lnTo>
                    <a:pt x="77584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237489"/>
              <a:ext cx="7754620" cy="317500"/>
            </a:xfrm>
            <a:custGeom>
              <a:avLst/>
              <a:gdLst/>
              <a:ahLst/>
              <a:cxnLst/>
              <a:rect l="l" t="t" r="r" b="b"/>
              <a:pathLst>
                <a:path w="7754620" h="3175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754620" y="317500"/>
                  </a:lnTo>
                  <a:lnTo>
                    <a:pt x="7754620" y="3136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241299"/>
              <a:ext cx="7747000" cy="309880"/>
            </a:xfrm>
            <a:custGeom>
              <a:avLst/>
              <a:gdLst/>
              <a:ahLst/>
              <a:cxnLst/>
              <a:rect l="l" t="t" r="r" b="b"/>
              <a:pathLst>
                <a:path w="7747000" h="3098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747000" y="309880"/>
                  </a:lnTo>
                  <a:lnTo>
                    <a:pt x="7747000" y="3060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245109"/>
              <a:ext cx="7739380" cy="302260"/>
            </a:xfrm>
            <a:custGeom>
              <a:avLst/>
              <a:gdLst/>
              <a:ahLst/>
              <a:cxnLst/>
              <a:rect l="l" t="t" r="r" b="b"/>
              <a:pathLst>
                <a:path w="7739380" h="302259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739380" y="302260"/>
                  </a:lnTo>
                  <a:lnTo>
                    <a:pt x="7739380" y="2984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1759" cy="294640"/>
            </a:xfrm>
            <a:custGeom>
              <a:avLst/>
              <a:gdLst/>
              <a:ahLst/>
              <a:cxnLst/>
              <a:rect l="l" t="t" r="r" b="b"/>
              <a:pathLst>
                <a:path w="7731759" h="294640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290830"/>
                  </a:lnTo>
                  <a:lnTo>
                    <a:pt x="2540" y="29083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731760" y="294640"/>
                  </a:lnTo>
                  <a:lnTo>
                    <a:pt x="7731760" y="29083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251459"/>
              <a:ext cx="7725409" cy="288290"/>
            </a:xfrm>
            <a:custGeom>
              <a:avLst/>
              <a:gdLst/>
              <a:ahLst/>
              <a:cxnLst/>
              <a:rect l="l" t="t" r="r" b="b"/>
              <a:pathLst>
                <a:path w="7725409" h="2882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284480"/>
                  </a:lnTo>
                  <a:lnTo>
                    <a:pt x="3810" y="2844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4480"/>
                  </a:lnTo>
                  <a:lnTo>
                    <a:pt x="0" y="288290"/>
                  </a:lnTo>
                  <a:lnTo>
                    <a:pt x="7725410" y="288290"/>
                  </a:lnTo>
                  <a:lnTo>
                    <a:pt x="7725410" y="2844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255269"/>
              <a:ext cx="7717790" cy="280670"/>
            </a:xfrm>
            <a:custGeom>
              <a:avLst/>
              <a:gdLst/>
              <a:ahLst/>
              <a:cxnLst/>
              <a:rect l="l" t="t" r="r" b="b"/>
              <a:pathLst>
                <a:path w="7717790" h="280670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0670"/>
                  </a:lnTo>
                  <a:lnTo>
                    <a:pt x="7717790" y="280670"/>
                  </a:lnTo>
                  <a:lnTo>
                    <a:pt x="7717790" y="2781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259079"/>
              <a:ext cx="7711440" cy="274320"/>
            </a:xfrm>
            <a:custGeom>
              <a:avLst/>
              <a:gdLst/>
              <a:ahLst/>
              <a:cxnLst/>
              <a:rect l="l" t="t" r="r" b="b"/>
              <a:pathLst>
                <a:path w="7711440" h="274320">
                  <a:moveTo>
                    <a:pt x="7711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711440" y="274320"/>
                  </a:lnTo>
                  <a:lnTo>
                    <a:pt x="7711440" y="270510"/>
                  </a:lnTo>
                  <a:lnTo>
                    <a:pt x="7711440" y="3822"/>
                  </a:lnTo>
                  <a:lnTo>
                    <a:pt x="7707630" y="3822"/>
                  </a:lnTo>
                  <a:lnTo>
                    <a:pt x="77076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262889"/>
              <a:ext cx="7703820" cy="266700"/>
            </a:xfrm>
            <a:custGeom>
              <a:avLst/>
              <a:gdLst/>
              <a:ahLst/>
              <a:cxnLst/>
              <a:rect l="l" t="t" r="r" b="b"/>
              <a:pathLst>
                <a:path w="7703820" h="26670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703820" y="266700"/>
                  </a:lnTo>
                  <a:lnTo>
                    <a:pt x="7703820" y="2628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266699"/>
              <a:ext cx="7696200" cy="259079"/>
            </a:xfrm>
            <a:custGeom>
              <a:avLst/>
              <a:gdLst/>
              <a:ahLst/>
              <a:cxnLst/>
              <a:rect l="l" t="t" r="r" b="b"/>
              <a:pathLst>
                <a:path w="7696200" h="259079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696200" y="259080"/>
                  </a:lnTo>
                  <a:lnTo>
                    <a:pt x="7696200" y="25527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0509"/>
              <a:ext cx="7688580" cy="251460"/>
            </a:xfrm>
            <a:custGeom>
              <a:avLst/>
              <a:gdLst/>
              <a:ahLst/>
              <a:cxnLst/>
              <a:rect l="l" t="t" r="r" b="b"/>
              <a:pathLst>
                <a:path w="7688580" h="251459">
                  <a:moveTo>
                    <a:pt x="7688580" y="0"/>
                  </a:moveTo>
                  <a:lnTo>
                    <a:pt x="7684770" y="0"/>
                  </a:lnTo>
                  <a:lnTo>
                    <a:pt x="7684770" y="2540"/>
                  </a:lnTo>
                  <a:lnTo>
                    <a:pt x="7684770" y="247650"/>
                  </a:lnTo>
                  <a:lnTo>
                    <a:pt x="2540" y="247650"/>
                  </a:lnTo>
                  <a:lnTo>
                    <a:pt x="2540" y="2540"/>
                  </a:lnTo>
                  <a:lnTo>
                    <a:pt x="7684770" y="254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688580" y="251460"/>
                  </a:lnTo>
                  <a:lnTo>
                    <a:pt x="7688580" y="247650"/>
                  </a:lnTo>
                  <a:lnTo>
                    <a:pt x="7688580" y="254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273049"/>
              <a:ext cx="7682230" cy="245110"/>
            </a:xfrm>
            <a:custGeom>
              <a:avLst/>
              <a:gdLst/>
              <a:ahLst/>
              <a:cxnLst/>
              <a:rect l="l" t="t" r="r" b="b"/>
              <a:pathLst>
                <a:path w="7682230" h="245109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682230" y="245110"/>
                  </a:lnTo>
                  <a:lnTo>
                    <a:pt x="7682230" y="24130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276859"/>
              <a:ext cx="7674609" cy="237490"/>
            </a:xfrm>
            <a:custGeom>
              <a:avLst/>
              <a:gdLst/>
              <a:ahLst/>
              <a:cxnLst/>
              <a:rect l="l" t="t" r="r" b="b"/>
              <a:pathLst>
                <a:path w="7674609" h="23749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674610" y="237490"/>
                  </a:lnTo>
                  <a:lnTo>
                    <a:pt x="7674610" y="23495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280669"/>
              <a:ext cx="7668259" cy="231140"/>
            </a:xfrm>
            <a:custGeom>
              <a:avLst/>
              <a:gdLst/>
              <a:ahLst/>
              <a:cxnLst/>
              <a:rect l="l" t="t" r="r" b="b"/>
              <a:pathLst>
                <a:path w="7668259" h="231140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668260" y="231140"/>
                  </a:lnTo>
                  <a:lnTo>
                    <a:pt x="7668260" y="22733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284479"/>
              <a:ext cx="7660640" cy="223520"/>
            </a:xfrm>
            <a:custGeom>
              <a:avLst/>
              <a:gdLst/>
              <a:ahLst/>
              <a:cxnLst/>
              <a:rect l="l" t="t" r="r" b="b"/>
              <a:pathLst>
                <a:path w="7660640" h="223520">
                  <a:moveTo>
                    <a:pt x="7660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660640" y="223520"/>
                  </a:lnTo>
                  <a:lnTo>
                    <a:pt x="7660640" y="219710"/>
                  </a:lnTo>
                  <a:lnTo>
                    <a:pt x="7660640" y="3822"/>
                  </a:lnTo>
                  <a:lnTo>
                    <a:pt x="7656830" y="3822"/>
                  </a:lnTo>
                  <a:lnTo>
                    <a:pt x="76568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288289"/>
              <a:ext cx="7653020" cy="215900"/>
            </a:xfrm>
            <a:custGeom>
              <a:avLst/>
              <a:gdLst/>
              <a:ahLst/>
              <a:cxnLst/>
              <a:rect l="l" t="t" r="r" b="b"/>
              <a:pathLst>
                <a:path w="7653020" h="2159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653020" y="215900"/>
                  </a:lnTo>
                  <a:lnTo>
                    <a:pt x="7653020" y="2120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292099"/>
              <a:ext cx="7645400" cy="208279"/>
            </a:xfrm>
            <a:custGeom>
              <a:avLst/>
              <a:gdLst/>
              <a:ahLst/>
              <a:cxnLst/>
              <a:rect l="l" t="t" r="r" b="b"/>
              <a:pathLst>
                <a:path w="7645400" h="208279">
                  <a:moveTo>
                    <a:pt x="76454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645400" y="208280"/>
                  </a:lnTo>
                  <a:lnTo>
                    <a:pt x="7645400" y="204470"/>
                  </a:lnTo>
                  <a:lnTo>
                    <a:pt x="7645400" y="2552"/>
                  </a:lnTo>
                  <a:lnTo>
                    <a:pt x="7641590" y="2552"/>
                  </a:lnTo>
                  <a:lnTo>
                    <a:pt x="76415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645400" y="254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294639"/>
              <a:ext cx="7639050" cy="201930"/>
            </a:xfrm>
            <a:custGeom>
              <a:avLst/>
              <a:gdLst/>
              <a:ahLst/>
              <a:cxnLst/>
              <a:rect l="l" t="t" r="r" b="b"/>
              <a:pathLst>
                <a:path w="7639050" h="201929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639050" y="201930"/>
                  </a:lnTo>
                  <a:lnTo>
                    <a:pt x="7639050" y="19812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298449"/>
              <a:ext cx="7631430" cy="194310"/>
            </a:xfrm>
            <a:custGeom>
              <a:avLst/>
              <a:gdLst/>
              <a:ahLst/>
              <a:cxnLst/>
              <a:rect l="l" t="t" r="r" b="b"/>
              <a:pathLst>
                <a:path w="7631430" h="194309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631430" y="194310"/>
                  </a:lnTo>
                  <a:lnTo>
                    <a:pt x="7631430" y="19177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302259"/>
              <a:ext cx="7625080" cy="187960"/>
            </a:xfrm>
            <a:custGeom>
              <a:avLst/>
              <a:gdLst/>
              <a:ahLst/>
              <a:cxnLst/>
              <a:rect l="l" t="t" r="r" b="b"/>
              <a:pathLst>
                <a:path w="7625080" h="187959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625080" y="187960"/>
                  </a:lnTo>
                  <a:lnTo>
                    <a:pt x="7625080" y="18415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306069"/>
              <a:ext cx="7617459" cy="180340"/>
            </a:xfrm>
            <a:custGeom>
              <a:avLst/>
              <a:gdLst/>
              <a:ahLst/>
              <a:cxnLst/>
              <a:rect l="l" t="t" r="r" b="b"/>
              <a:pathLst>
                <a:path w="7617459" h="180340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617460" y="180340"/>
                  </a:lnTo>
                  <a:lnTo>
                    <a:pt x="7617460" y="17653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309879"/>
              <a:ext cx="7609840" cy="172720"/>
            </a:xfrm>
            <a:custGeom>
              <a:avLst/>
              <a:gdLst/>
              <a:ahLst/>
              <a:cxnLst/>
              <a:rect l="l" t="t" r="r" b="b"/>
              <a:pathLst>
                <a:path w="7609840" h="172720">
                  <a:moveTo>
                    <a:pt x="76098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609840" y="172720"/>
                  </a:lnTo>
                  <a:lnTo>
                    <a:pt x="7609840" y="168910"/>
                  </a:lnTo>
                  <a:lnTo>
                    <a:pt x="7609840" y="3822"/>
                  </a:lnTo>
                  <a:lnTo>
                    <a:pt x="7606030" y="3822"/>
                  </a:lnTo>
                  <a:lnTo>
                    <a:pt x="76060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313689"/>
              <a:ext cx="7602220" cy="165100"/>
            </a:xfrm>
            <a:custGeom>
              <a:avLst/>
              <a:gdLst/>
              <a:ahLst/>
              <a:cxnLst/>
              <a:rect l="l" t="t" r="r" b="b"/>
              <a:pathLst>
                <a:path w="7602220" h="165100">
                  <a:moveTo>
                    <a:pt x="7602220" y="0"/>
                  </a:moveTo>
                  <a:lnTo>
                    <a:pt x="7598410" y="0"/>
                  </a:lnTo>
                  <a:lnTo>
                    <a:pt x="7598410" y="2540"/>
                  </a:lnTo>
                  <a:lnTo>
                    <a:pt x="75984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598410" y="254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602220" y="165100"/>
                  </a:lnTo>
                  <a:lnTo>
                    <a:pt x="7602220" y="161290"/>
                  </a:lnTo>
                  <a:lnTo>
                    <a:pt x="7602220" y="254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316229"/>
              <a:ext cx="7595870" cy="158750"/>
            </a:xfrm>
            <a:custGeom>
              <a:avLst/>
              <a:gdLst/>
              <a:ahLst/>
              <a:cxnLst/>
              <a:rect l="l" t="t" r="r" b="b"/>
              <a:pathLst>
                <a:path w="7595870" h="158750">
                  <a:moveTo>
                    <a:pt x="7595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595870" y="158750"/>
                  </a:lnTo>
                  <a:lnTo>
                    <a:pt x="7595870" y="154940"/>
                  </a:lnTo>
                  <a:lnTo>
                    <a:pt x="7595870" y="3822"/>
                  </a:lnTo>
                  <a:lnTo>
                    <a:pt x="7592060" y="3822"/>
                  </a:lnTo>
                  <a:lnTo>
                    <a:pt x="75920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320039"/>
              <a:ext cx="7588250" cy="151130"/>
            </a:xfrm>
            <a:custGeom>
              <a:avLst/>
              <a:gdLst/>
              <a:ahLst/>
              <a:cxnLst/>
              <a:rect l="l" t="t" r="r" b="b"/>
              <a:pathLst>
                <a:path w="7588250" h="151129">
                  <a:moveTo>
                    <a:pt x="7588250" y="0"/>
                  </a:moveTo>
                  <a:lnTo>
                    <a:pt x="7585710" y="0"/>
                  </a:lnTo>
                  <a:lnTo>
                    <a:pt x="7585710" y="3810"/>
                  </a:lnTo>
                  <a:lnTo>
                    <a:pt x="75857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585710" y="381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588250" y="151130"/>
                  </a:lnTo>
                  <a:lnTo>
                    <a:pt x="7588250" y="14859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323849"/>
              <a:ext cx="7581900" cy="144780"/>
            </a:xfrm>
            <a:custGeom>
              <a:avLst/>
              <a:gdLst/>
              <a:ahLst/>
              <a:cxnLst/>
              <a:rect l="l" t="t" r="r" b="b"/>
              <a:pathLst>
                <a:path w="7581900" h="144779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581900" y="144780"/>
                  </a:lnTo>
                  <a:lnTo>
                    <a:pt x="7581900" y="14097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327659"/>
              <a:ext cx="7574280" cy="137160"/>
            </a:xfrm>
            <a:custGeom>
              <a:avLst/>
              <a:gdLst/>
              <a:ahLst/>
              <a:cxnLst/>
              <a:rect l="l" t="t" r="r" b="b"/>
              <a:pathLst>
                <a:path w="7574280" h="13715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574280" y="137160"/>
                  </a:lnTo>
                  <a:lnTo>
                    <a:pt x="7574280" y="1333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331469"/>
              <a:ext cx="7566659" cy="129539"/>
            </a:xfrm>
            <a:custGeom>
              <a:avLst/>
              <a:gdLst/>
              <a:ahLst/>
              <a:cxnLst/>
              <a:rect l="l" t="t" r="r" b="b"/>
              <a:pathLst>
                <a:path w="7566659" h="1295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566660" y="129540"/>
                  </a:lnTo>
                  <a:lnTo>
                    <a:pt x="7566660" y="1257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335279"/>
              <a:ext cx="7559040" cy="121920"/>
            </a:xfrm>
            <a:custGeom>
              <a:avLst/>
              <a:gdLst/>
              <a:ahLst/>
              <a:cxnLst/>
              <a:rect l="l" t="t" r="r" b="b"/>
              <a:pathLst>
                <a:path w="7559040" h="12192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118110"/>
                  </a:lnTo>
                  <a:lnTo>
                    <a:pt x="2540" y="118110"/>
                  </a:lnTo>
                  <a:lnTo>
                    <a:pt x="254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559040" y="121920"/>
                  </a:lnTo>
                  <a:lnTo>
                    <a:pt x="7559040" y="11811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337819"/>
              <a:ext cx="7552690" cy="115570"/>
            </a:xfrm>
            <a:custGeom>
              <a:avLst/>
              <a:gdLst/>
              <a:ahLst/>
              <a:cxnLst/>
              <a:rect l="l" t="t" r="r" b="b"/>
              <a:pathLst>
                <a:path w="7552690" h="115570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552690" y="115570"/>
                  </a:lnTo>
                  <a:lnTo>
                    <a:pt x="7552690" y="11176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341629"/>
              <a:ext cx="7545070" cy="107950"/>
            </a:xfrm>
            <a:custGeom>
              <a:avLst/>
              <a:gdLst/>
              <a:ahLst/>
              <a:cxnLst/>
              <a:rect l="l" t="t" r="r" b="b"/>
              <a:pathLst>
                <a:path w="7545070" h="107950">
                  <a:moveTo>
                    <a:pt x="7545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545070" y="107950"/>
                  </a:lnTo>
                  <a:lnTo>
                    <a:pt x="7545070" y="104140"/>
                  </a:lnTo>
                  <a:lnTo>
                    <a:pt x="7545070" y="3822"/>
                  </a:lnTo>
                  <a:lnTo>
                    <a:pt x="7542530" y="3822"/>
                  </a:lnTo>
                  <a:lnTo>
                    <a:pt x="754253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345439"/>
              <a:ext cx="7538720" cy="100330"/>
            </a:xfrm>
            <a:custGeom>
              <a:avLst/>
              <a:gdLst/>
              <a:ahLst/>
              <a:cxnLst/>
              <a:rect l="l" t="t" r="r" b="b"/>
              <a:pathLst>
                <a:path w="7538720" h="100329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7538720" y="100330"/>
                  </a:lnTo>
                  <a:lnTo>
                    <a:pt x="7538720" y="9779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349249"/>
              <a:ext cx="7531100" cy="93980"/>
            </a:xfrm>
            <a:custGeom>
              <a:avLst/>
              <a:gdLst/>
              <a:ahLst/>
              <a:cxnLst/>
              <a:rect l="l" t="t" r="r" b="b"/>
              <a:pathLst>
                <a:path w="7531100" h="93979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531100" y="93980"/>
                  </a:lnTo>
                  <a:lnTo>
                    <a:pt x="7531100" y="901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353059"/>
              <a:ext cx="7523480" cy="86360"/>
            </a:xfrm>
            <a:custGeom>
              <a:avLst/>
              <a:gdLst/>
              <a:ahLst/>
              <a:cxnLst/>
              <a:rect l="l" t="t" r="r" b="b"/>
              <a:pathLst>
                <a:path w="7523480" h="8635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82550"/>
                  </a:lnTo>
                  <a:lnTo>
                    <a:pt x="3797" y="825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523480" y="86360"/>
                  </a:lnTo>
                  <a:lnTo>
                    <a:pt x="7523480" y="825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356869"/>
              <a:ext cx="7516495" cy="78740"/>
            </a:xfrm>
            <a:custGeom>
              <a:avLst/>
              <a:gdLst/>
              <a:ahLst/>
              <a:cxnLst/>
              <a:rect l="l" t="t" r="r" b="b"/>
              <a:pathLst>
                <a:path w="7516495" h="78740">
                  <a:moveTo>
                    <a:pt x="7515873" y="0"/>
                  </a:moveTo>
                  <a:lnTo>
                    <a:pt x="7512063" y="0"/>
                  </a:lnTo>
                  <a:lnTo>
                    <a:pt x="7512063" y="2540"/>
                  </a:lnTo>
                  <a:lnTo>
                    <a:pt x="7512063" y="74930"/>
                  </a:lnTo>
                  <a:lnTo>
                    <a:pt x="2552" y="74930"/>
                  </a:lnTo>
                  <a:lnTo>
                    <a:pt x="2552" y="2540"/>
                  </a:lnTo>
                  <a:lnTo>
                    <a:pt x="7512063" y="254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515873" y="78740"/>
                  </a:lnTo>
                  <a:lnTo>
                    <a:pt x="7515873" y="74930"/>
                  </a:lnTo>
                  <a:lnTo>
                    <a:pt x="7515873" y="254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359409"/>
              <a:ext cx="7509509" cy="72390"/>
            </a:xfrm>
            <a:custGeom>
              <a:avLst/>
              <a:gdLst/>
              <a:ahLst/>
              <a:cxnLst/>
              <a:rect l="l" t="t" r="r" b="b"/>
              <a:pathLst>
                <a:path w="7509509" h="72390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68580"/>
                  </a:lnTo>
                  <a:lnTo>
                    <a:pt x="3797" y="6858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509510" y="72390"/>
                  </a:lnTo>
                  <a:lnTo>
                    <a:pt x="7509510" y="6858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363219"/>
              <a:ext cx="7502525" cy="64769"/>
            </a:xfrm>
            <a:custGeom>
              <a:avLst/>
              <a:gdLst/>
              <a:ahLst/>
              <a:cxnLst/>
              <a:rect l="l" t="t" r="r" b="b"/>
              <a:pathLst>
                <a:path w="7502525" h="64770">
                  <a:moveTo>
                    <a:pt x="7501903" y="0"/>
                  </a:moveTo>
                  <a:lnTo>
                    <a:pt x="7499363" y="0"/>
                  </a:lnTo>
                  <a:lnTo>
                    <a:pt x="7499363" y="3810"/>
                  </a:lnTo>
                  <a:lnTo>
                    <a:pt x="7499363" y="60960"/>
                  </a:lnTo>
                  <a:lnTo>
                    <a:pt x="3822" y="60960"/>
                  </a:lnTo>
                  <a:lnTo>
                    <a:pt x="3822" y="3810"/>
                  </a:lnTo>
                  <a:lnTo>
                    <a:pt x="7499363" y="381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501903" y="64770"/>
                  </a:lnTo>
                  <a:lnTo>
                    <a:pt x="7501903" y="60960"/>
                  </a:lnTo>
                  <a:lnTo>
                    <a:pt x="7501903" y="381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367029"/>
              <a:ext cx="7495540" cy="57150"/>
            </a:xfrm>
            <a:custGeom>
              <a:avLst/>
              <a:gdLst/>
              <a:ahLst/>
              <a:cxnLst/>
              <a:rect l="l" t="t" r="r" b="b"/>
              <a:pathLst>
                <a:path w="7495540" h="5715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7495540" y="57150"/>
                  </a:lnTo>
                  <a:lnTo>
                    <a:pt x="7495540" y="5461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370839"/>
              <a:ext cx="7487920" cy="50800"/>
            </a:xfrm>
            <a:custGeom>
              <a:avLst/>
              <a:gdLst/>
              <a:ahLst/>
              <a:cxnLst/>
              <a:rect l="l" t="t" r="r" b="b"/>
              <a:pathLst>
                <a:path w="7487920" h="5080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487920" y="50800"/>
                  </a:lnTo>
                  <a:lnTo>
                    <a:pt x="7487920" y="469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374649"/>
              <a:ext cx="7480300" cy="43180"/>
            </a:xfrm>
            <a:custGeom>
              <a:avLst/>
              <a:gdLst/>
              <a:ahLst/>
              <a:cxnLst/>
              <a:rect l="l" t="t" r="r" b="b"/>
              <a:pathLst>
                <a:path w="7480300" h="43179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480300" y="43180"/>
                  </a:lnTo>
                  <a:lnTo>
                    <a:pt x="7480300" y="393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378459"/>
              <a:ext cx="7472680" cy="35560"/>
            </a:xfrm>
            <a:custGeom>
              <a:avLst/>
              <a:gdLst/>
              <a:ahLst/>
              <a:cxnLst/>
              <a:rect l="l" t="t" r="r" b="b"/>
              <a:pathLst>
                <a:path w="7472680" h="3555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31750"/>
                  </a:lnTo>
                  <a:lnTo>
                    <a:pt x="2540" y="31750"/>
                  </a:lnTo>
                  <a:lnTo>
                    <a:pt x="254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472680" y="35560"/>
                  </a:lnTo>
                  <a:lnTo>
                    <a:pt x="7472680" y="3175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380999"/>
              <a:ext cx="7466330" cy="29209"/>
            </a:xfrm>
            <a:custGeom>
              <a:avLst/>
              <a:gdLst/>
              <a:ahLst/>
              <a:cxnLst/>
              <a:rect l="l" t="t" r="r" b="b"/>
              <a:pathLst>
                <a:path w="7466330" h="29209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7466330" y="29210"/>
                  </a:lnTo>
                  <a:lnTo>
                    <a:pt x="7466330" y="2540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384809"/>
              <a:ext cx="7458709" cy="21590"/>
            </a:xfrm>
            <a:custGeom>
              <a:avLst/>
              <a:gdLst/>
              <a:ahLst/>
              <a:cxnLst/>
              <a:rect l="l" t="t" r="r" b="b"/>
              <a:pathLst>
                <a:path w="7458709" h="21589">
                  <a:moveTo>
                    <a:pt x="7458710" y="0"/>
                  </a:moveTo>
                  <a:lnTo>
                    <a:pt x="7456170" y="0"/>
                  </a:lnTo>
                  <a:lnTo>
                    <a:pt x="7456170" y="3810"/>
                  </a:lnTo>
                  <a:lnTo>
                    <a:pt x="745617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7456170" y="381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458710" y="21590"/>
                  </a:lnTo>
                  <a:lnTo>
                    <a:pt x="7458710" y="1778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388619"/>
              <a:ext cx="7452359" cy="13970"/>
            </a:xfrm>
            <a:custGeom>
              <a:avLst/>
              <a:gdLst/>
              <a:ahLst/>
              <a:cxnLst/>
              <a:rect l="l" t="t" r="r" b="b"/>
              <a:pathLst>
                <a:path w="7452359" h="13970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3970"/>
                  </a:lnTo>
                  <a:lnTo>
                    <a:pt x="7452360" y="13970"/>
                  </a:lnTo>
                  <a:lnTo>
                    <a:pt x="7452360" y="1143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29" y="392429"/>
              <a:ext cx="7444740" cy="7620"/>
            </a:xfrm>
            <a:custGeom>
              <a:avLst/>
              <a:gdLst/>
              <a:ahLst/>
              <a:cxnLst/>
              <a:rect l="l" t="t" r="r" b="b"/>
              <a:pathLst>
                <a:path w="7444740" h="7620">
                  <a:moveTo>
                    <a:pt x="74447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444740" y="762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>
            <a:spLocks noGrp="1"/>
          </p:cNvSpPr>
          <p:nvPr>
            <p:ph type="title"/>
          </p:nvPr>
        </p:nvSpPr>
        <p:spPr>
          <a:xfrm>
            <a:off x="2678429" y="48259"/>
            <a:ext cx="37890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41450" algn="l"/>
              </a:tabLst>
            </a:pPr>
            <a:r>
              <a:rPr sz="4400" spc="-10" dirty="0"/>
              <a:t>T</a:t>
            </a:r>
            <a:r>
              <a:rPr sz="4400" dirty="0"/>
              <a:t>h</a:t>
            </a:r>
            <a:r>
              <a:rPr sz="4400" spc="10" dirty="0"/>
              <a:t>i</a:t>
            </a:r>
            <a:r>
              <a:rPr sz="4400" spc="-5" dirty="0"/>
              <a:t>r</a:t>
            </a:r>
            <a:r>
              <a:rPr sz="4400" dirty="0"/>
              <a:t>d	S</a:t>
            </a:r>
            <a:r>
              <a:rPr sz="4400" spc="5" dirty="0"/>
              <a:t>c</a:t>
            </a:r>
            <a:r>
              <a:rPr sz="4400" dirty="0"/>
              <a:t>he</a:t>
            </a:r>
            <a:r>
              <a:rPr sz="4400" spc="-10" dirty="0"/>
              <a:t>d</a:t>
            </a:r>
            <a:r>
              <a:rPr sz="4400" dirty="0"/>
              <a:t>u</a:t>
            </a:r>
            <a:r>
              <a:rPr sz="4400" spc="10" dirty="0"/>
              <a:t>l</a:t>
            </a:r>
            <a:r>
              <a:rPr sz="4400" dirty="0"/>
              <a:t>e</a:t>
            </a:r>
            <a:endParaRPr sz="4400"/>
          </a:p>
        </p:txBody>
      </p:sp>
      <p:sp>
        <p:nvSpPr>
          <p:cNvPr id="114" name="object 114"/>
          <p:cNvSpPr txBox="1"/>
          <p:nvPr/>
        </p:nvSpPr>
        <p:spPr>
          <a:xfrm>
            <a:off x="382270" y="821690"/>
            <a:ext cx="8014970" cy="409067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621665" marR="722630" indent="-609600">
              <a:lnSpc>
                <a:spcPts val="3460"/>
              </a:lnSpc>
              <a:spcBef>
                <a:spcPts val="53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Shift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working, otherwise than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accordance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 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standing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orders.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359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Classification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grades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Rules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discipline.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409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Rationalization.</a:t>
            </a:r>
            <a:endParaRPr sz="3200">
              <a:latin typeface="Arial MT"/>
              <a:cs typeface="Arial MT"/>
            </a:endParaRPr>
          </a:p>
          <a:p>
            <a:pPr marL="621665" marR="388620" indent="-609600">
              <a:lnSpc>
                <a:spcPts val="3460"/>
              </a:lnSpc>
              <a:spcBef>
                <a:spcPts val="840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Retrenchment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workmen and closure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establishment.</a:t>
            </a:r>
            <a:endParaRPr sz="3200">
              <a:latin typeface="Arial MT"/>
              <a:cs typeface="Arial MT"/>
            </a:endParaRPr>
          </a:p>
          <a:p>
            <a:pPr marL="622300" indent="-609600">
              <a:lnSpc>
                <a:spcPct val="100000"/>
              </a:lnSpc>
              <a:spcBef>
                <a:spcPts val="359"/>
              </a:spcBef>
              <a:buAutoNum type="arabicParenR"/>
              <a:tabLst>
                <a:tab pos="621665" algn="l"/>
                <a:tab pos="6223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matter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may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be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prescribed.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1765300" y="834390"/>
            <a:ext cx="54749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77469" y="1535429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77469" y="2612390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415290" y="1557020"/>
            <a:ext cx="7792084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4480" marR="109347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All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ordinarily be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referred to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on request.</a:t>
            </a:r>
            <a:endParaRPr sz="3200">
              <a:latin typeface="Arial MT"/>
              <a:cs typeface="Arial MT"/>
            </a:endParaRPr>
          </a:p>
          <a:p>
            <a:pPr marL="284480" marR="141605">
              <a:lnSpc>
                <a:spcPct val="100000"/>
              </a:lnSpc>
              <a:spcBef>
                <a:spcPts val="79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not, however, be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ordinarily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referred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to adjudication:</a:t>
            </a:r>
            <a:endParaRPr sz="3200">
              <a:latin typeface="Arial MT"/>
              <a:cs typeface="Arial MT"/>
            </a:endParaRPr>
          </a:p>
          <a:p>
            <a:pPr marL="284480" marR="5080" indent="-271780">
              <a:lnSpc>
                <a:spcPct val="100000"/>
              </a:lnSpc>
              <a:spcBef>
                <a:spcPts val="800"/>
              </a:spcBef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(a)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Unless efforts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have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failed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there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 further scope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parties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are not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agreeable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arbitration;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415290" y="420687"/>
            <a:ext cx="7686675" cy="487934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629920" algn="ctr">
              <a:lnSpc>
                <a:spcPct val="100000"/>
              </a:lnSpc>
              <a:spcBef>
                <a:spcPts val="1185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17145" marR="5080" indent="-5080">
              <a:lnSpc>
                <a:spcPct val="89900"/>
              </a:lnSpc>
              <a:spcBef>
                <a:spcPts val="1260"/>
              </a:spcBef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(b)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strike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lockout declared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illegal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by a court,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strike or lockout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resorted to without seeking settlement by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means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provided by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law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without proper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notice or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breach of the Code 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Discipline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as determined by the machinery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set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up</a:t>
            </a:r>
            <a:r>
              <a:rPr sz="3200" spc="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</a:t>
            </a:r>
            <a:r>
              <a:rPr sz="32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3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purpose,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unless</a:t>
            </a:r>
            <a:r>
              <a:rPr sz="3200" spc="3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such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strike or lockout, as the case may be,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called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off;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991869"/>
            <a:chOff x="457200" y="0"/>
            <a:chExt cx="8229600" cy="991869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991869"/>
            </a:xfrm>
            <a:custGeom>
              <a:avLst/>
              <a:gdLst/>
              <a:ahLst/>
              <a:cxnLst/>
              <a:rect l="l" t="t" r="r" b="b"/>
              <a:pathLst>
                <a:path w="8229600" h="991869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984250"/>
                  </a:lnTo>
                  <a:lnTo>
                    <a:pt x="6350" y="9842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8060"/>
                  </a:lnTo>
                  <a:lnTo>
                    <a:pt x="0" y="991870"/>
                  </a:lnTo>
                  <a:lnTo>
                    <a:pt x="8229600" y="991870"/>
                  </a:lnTo>
                  <a:lnTo>
                    <a:pt x="8229600" y="98806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6349"/>
              <a:ext cx="8215630" cy="977900"/>
            </a:xfrm>
            <a:custGeom>
              <a:avLst/>
              <a:gdLst/>
              <a:ahLst/>
              <a:cxnLst/>
              <a:rect l="l" t="t" r="r" b="b"/>
              <a:pathLst>
                <a:path w="8215630" h="9779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215630" y="977900"/>
                  </a:lnTo>
                  <a:lnTo>
                    <a:pt x="8215630" y="9740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10159"/>
              <a:ext cx="8208009" cy="970280"/>
            </a:xfrm>
            <a:custGeom>
              <a:avLst/>
              <a:gdLst/>
              <a:ahLst/>
              <a:cxnLst/>
              <a:rect l="l" t="t" r="r" b="b"/>
              <a:pathLst>
                <a:path w="8208009" h="97028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208010" y="970280"/>
                  </a:lnTo>
                  <a:lnTo>
                    <a:pt x="8208010" y="96647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13969"/>
              <a:ext cx="8201659" cy="962660"/>
            </a:xfrm>
            <a:custGeom>
              <a:avLst/>
              <a:gdLst/>
              <a:ahLst/>
              <a:cxnLst/>
              <a:rect l="l" t="t" r="r" b="b"/>
              <a:pathLst>
                <a:path w="8201659" h="9626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201660" y="962660"/>
                  </a:lnTo>
                  <a:lnTo>
                    <a:pt x="8201660" y="9588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17779"/>
              <a:ext cx="8194040" cy="955040"/>
            </a:xfrm>
            <a:custGeom>
              <a:avLst/>
              <a:gdLst/>
              <a:ahLst/>
              <a:cxnLst/>
              <a:rect l="l" t="t" r="r" b="b"/>
              <a:pathLst>
                <a:path w="8194040" h="9550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194040" y="955040"/>
                  </a:lnTo>
                  <a:lnTo>
                    <a:pt x="8194040" y="9512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589"/>
              <a:ext cx="8186420" cy="947419"/>
            </a:xfrm>
            <a:custGeom>
              <a:avLst/>
              <a:gdLst/>
              <a:ahLst/>
              <a:cxnLst/>
              <a:rect l="l" t="t" r="r" b="b"/>
              <a:pathLst>
                <a:path w="8186420" h="947419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944880"/>
                  </a:lnTo>
                  <a:lnTo>
                    <a:pt x="3810" y="94488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186420" y="947420"/>
                  </a:lnTo>
                  <a:lnTo>
                    <a:pt x="8186420" y="94488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5399"/>
              <a:ext cx="8178800" cy="941069"/>
            </a:xfrm>
            <a:custGeom>
              <a:avLst/>
              <a:gdLst/>
              <a:ahLst/>
              <a:cxnLst/>
              <a:rect l="l" t="t" r="r" b="b"/>
              <a:pathLst>
                <a:path w="8178800" h="941069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937260"/>
                  </a:lnTo>
                  <a:lnTo>
                    <a:pt x="2540" y="9372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7260"/>
                  </a:lnTo>
                  <a:lnTo>
                    <a:pt x="0" y="941070"/>
                  </a:lnTo>
                  <a:lnTo>
                    <a:pt x="8178800" y="941070"/>
                  </a:lnTo>
                  <a:lnTo>
                    <a:pt x="8178800" y="9372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7939"/>
              <a:ext cx="8172450" cy="934719"/>
            </a:xfrm>
            <a:custGeom>
              <a:avLst/>
              <a:gdLst/>
              <a:ahLst/>
              <a:cxnLst/>
              <a:rect l="l" t="t" r="r" b="b"/>
              <a:pathLst>
                <a:path w="8172450" h="934719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172450" y="934720"/>
                  </a:lnTo>
                  <a:lnTo>
                    <a:pt x="8172450" y="9309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1749"/>
              <a:ext cx="8164830" cy="927100"/>
            </a:xfrm>
            <a:custGeom>
              <a:avLst/>
              <a:gdLst/>
              <a:ahLst/>
              <a:cxnLst/>
              <a:rect l="l" t="t" r="r" b="b"/>
              <a:pathLst>
                <a:path w="8164830" h="9271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164830" y="927100"/>
                  </a:lnTo>
                  <a:lnTo>
                    <a:pt x="8164830" y="9232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5559"/>
              <a:ext cx="8158480" cy="919480"/>
            </a:xfrm>
            <a:custGeom>
              <a:avLst/>
              <a:gdLst/>
              <a:ahLst/>
              <a:cxnLst/>
              <a:rect l="l" t="t" r="r" b="b"/>
              <a:pathLst>
                <a:path w="8158480" h="91948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158480" y="919480"/>
                  </a:lnTo>
                  <a:lnTo>
                    <a:pt x="8158480" y="91567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9369"/>
              <a:ext cx="8150859" cy="911860"/>
            </a:xfrm>
            <a:custGeom>
              <a:avLst/>
              <a:gdLst/>
              <a:ahLst/>
              <a:cxnLst/>
              <a:rect l="l" t="t" r="r" b="b"/>
              <a:pathLst>
                <a:path w="8150859" h="9118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8150860" y="911860"/>
                  </a:lnTo>
                  <a:lnTo>
                    <a:pt x="8150860" y="9080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43179"/>
              <a:ext cx="8143240" cy="904240"/>
            </a:xfrm>
            <a:custGeom>
              <a:avLst/>
              <a:gdLst/>
              <a:ahLst/>
              <a:cxnLst/>
              <a:rect l="l" t="t" r="r" b="b"/>
              <a:pathLst>
                <a:path w="8143240" h="9042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901700"/>
                  </a:lnTo>
                  <a:lnTo>
                    <a:pt x="3810" y="90170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0"/>
                  </a:lnTo>
                  <a:lnTo>
                    <a:pt x="0" y="904240"/>
                  </a:lnTo>
                  <a:lnTo>
                    <a:pt x="8143240" y="904240"/>
                  </a:lnTo>
                  <a:lnTo>
                    <a:pt x="8143240" y="90170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46989"/>
              <a:ext cx="8135620" cy="897890"/>
            </a:xfrm>
            <a:custGeom>
              <a:avLst/>
              <a:gdLst/>
              <a:ahLst/>
              <a:cxnLst/>
              <a:rect l="l" t="t" r="r" b="b"/>
              <a:pathLst>
                <a:path w="8135620" h="89789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7890"/>
                  </a:lnTo>
                  <a:lnTo>
                    <a:pt x="8135620" y="897890"/>
                  </a:lnTo>
                  <a:lnTo>
                    <a:pt x="8135620" y="8940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49529"/>
              <a:ext cx="8129270" cy="891540"/>
            </a:xfrm>
            <a:custGeom>
              <a:avLst/>
              <a:gdLst/>
              <a:ahLst/>
              <a:cxnLst/>
              <a:rect l="l" t="t" r="r" b="b"/>
              <a:pathLst>
                <a:path w="8129270" h="8915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8129270" y="891540"/>
                  </a:lnTo>
                  <a:lnTo>
                    <a:pt x="8129270" y="8877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53339"/>
              <a:ext cx="8121650" cy="883919"/>
            </a:xfrm>
            <a:custGeom>
              <a:avLst/>
              <a:gdLst/>
              <a:ahLst/>
              <a:cxnLst/>
              <a:rect l="l" t="t" r="r" b="b"/>
              <a:pathLst>
                <a:path w="8121650" h="8839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8121650" y="883920"/>
                  </a:lnTo>
                  <a:lnTo>
                    <a:pt x="8121650" y="8801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57149"/>
              <a:ext cx="8115300" cy="876300"/>
            </a:xfrm>
            <a:custGeom>
              <a:avLst/>
              <a:gdLst/>
              <a:ahLst/>
              <a:cxnLst/>
              <a:rect l="l" t="t" r="r" b="b"/>
              <a:pathLst>
                <a:path w="8115300" h="8763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8115300" y="876300"/>
                  </a:lnTo>
                  <a:lnTo>
                    <a:pt x="8115300" y="8724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60959"/>
              <a:ext cx="8107680" cy="868680"/>
            </a:xfrm>
            <a:custGeom>
              <a:avLst/>
              <a:gdLst/>
              <a:ahLst/>
              <a:cxnLst/>
              <a:rect l="l" t="t" r="r" b="b"/>
              <a:pathLst>
                <a:path w="8107680" h="86868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8107680" y="868680"/>
                  </a:lnTo>
                  <a:lnTo>
                    <a:pt x="8107680" y="86487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64769"/>
              <a:ext cx="8100059" cy="861060"/>
            </a:xfrm>
            <a:custGeom>
              <a:avLst/>
              <a:gdLst/>
              <a:ahLst/>
              <a:cxnLst/>
              <a:rect l="l" t="t" r="r" b="b"/>
              <a:pathLst>
                <a:path w="8100059" h="8610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8100060" y="861060"/>
                  </a:lnTo>
                  <a:lnTo>
                    <a:pt x="8100060" y="8572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68579"/>
              <a:ext cx="8092440" cy="853440"/>
            </a:xfrm>
            <a:custGeom>
              <a:avLst/>
              <a:gdLst/>
              <a:ahLst/>
              <a:cxnLst/>
              <a:rect l="l" t="t" r="r" b="b"/>
              <a:pathLst>
                <a:path w="8092440" h="8534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8092440" y="853440"/>
                  </a:lnTo>
                  <a:lnTo>
                    <a:pt x="8092440" y="8496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72389"/>
              <a:ext cx="8084820" cy="845819"/>
            </a:xfrm>
            <a:custGeom>
              <a:avLst/>
              <a:gdLst/>
              <a:ahLst/>
              <a:cxnLst/>
              <a:rect l="l" t="t" r="r" b="b"/>
              <a:pathLst>
                <a:path w="8084820" h="8458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843280"/>
                  </a:lnTo>
                  <a:lnTo>
                    <a:pt x="3810" y="84328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8084820" y="845820"/>
                  </a:lnTo>
                  <a:lnTo>
                    <a:pt x="8084820" y="84328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76199"/>
              <a:ext cx="8077200" cy="839469"/>
            </a:xfrm>
            <a:custGeom>
              <a:avLst/>
              <a:gdLst/>
              <a:ahLst/>
              <a:cxnLst/>
              <a:rect l="l" t="t" r="r" b="b"/>
              <a:pathLst>
                <a:path w="8077200" h="839469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835660"/>
                  </a:lnTo>
                  <a:lnTo>
                    <a:pt x="2540" y="8356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35660"/>
                  </a:lnTo>
                  <a:lnTo>
                    <a:pt x="0" y="839470"/>
                  </a:lnTo>
                  <a:lnTo>
                    <a:pt x="8077200" y="839470"/>
                  </a:lnTo>
                  <a:lnTo>
                    <a:pt x="8077200" y="8356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78739"/>
              <a:ext cx="8070850" cy="833119"/>
            </a:xfrm>
            <a:custGeom>
              <a:avLst/>
              <a:gdLst/>
              <a:ahLst/>
              <a:cxnLst/>
              <a:rect l="l" t="t" r="r" b="b"/>
              <a:pathLst>
                <a:path w="8070850" h="8331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8070850" y="833120"/>
                  </a:lnTo>
                  <a:lnTo>
                    <a:pt x="8070850" y="8293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82549"/>
              <a:ext cx="8064500" cy="825500"/>
            </a:xfrm>
            <a:custGeom>
              <a:avLst/>
              <a:gdLst/>
              <a:ahLst/>
              <a:cxnLst/>
              <a:rect l="l" t="t" r="r" b="b"/>
              <a:pathLst>
                <a:path w="8064500" h="8255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8064500" y="825500"/>
                  </a:lnTo>
                  <a:lnTo>
                    <a:pt x="8064500" y="8216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86359"/>
              <a:ext cx="8056880" cy="817880"/>
            </a:xfrm>
            <a:custGeom>
              <a:avLst/>
              <a:gdLst/>
              <a:ahLst/>
              <a:cxnLst/>
              <a:rect l="l" t="t" r="r" b="b"/>
              <a:pathLst>
                <a:path w="8056880" h="8178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8056880" y="817880"/>
                  </a:lnTo>
                  <a:lnTo>
                    <a:pt x="8056880" y="8140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90169"/>
              <a:ext cx="8049259" cy="810260"/>
            </a:xfrm>
            <a:custGeom>
              <a:avLst/>
              <a:gdLst/>
              <a:ahLst/>
              <a:cxnLst/>
              <a:rect l="l" t="t" r="r" b="b"/>
              <a:pathLst>
                <a:path w="8049259" h="8102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8049260" y="810260"/>
                  </a:lnTo>
                  <a:lnTo>
                    <a:pt x="8049260" y="8064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93979"/>
              <a:ext cx="8041640" cy="802640"/>
            </a:xfrm>
            <a:custGeom>
              <a:avLst/>
              <a:gdLst/>
              <a:ahLst/>
              <a:cxnLst/>
              <a:rect l="l" t="t" r="r" b="b"/>
              <a:pathLst>
                <a:path w="8041640" h="8026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800100"/>
                  </a:lnTo>
                  <a:lnTo>
                    <a:pt x="3810" y="80010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8041640" y="802640"/>
                  </a:lnTo>
                  <a:lnTo>
                    <a:pt x="8041640" y="80010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97789"/>
              <a:ext cx="8034020" cy="796290"/>
            </a:xfrm>
            <a:custGeom>
              <a:avLst/>
              <a:gdLst/>
              <a:ahLst/>
              <a:cxnLst/>
              <a:rect l="l" t="t" r="r" b="b"/>
              <a:pathLst>
                <a:path w="8034020" h="796290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792480"/>
                  </a:lnTo>
                  <a:lnTo>
                    <a:pt x="2540" y="7924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2480"/>
                  </a:lnTo>
                  <a:lnTo>
                    <a:pt x="0" y="796290"/>
                  </a:lnTo>
                  <a:lnTo>
                    <a:pt x="8034020" y="796290"/>
                  </a:lnTo>
                  <a:lnTo>
                    <a:pt x="8034020" y="7924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00329"/>
              <a:ext cx="8027670" cy="789940"/>
            </a:xfrm>
            <a:custGeom>
              <a:avLst/>
              <a:gdLst/>
              <a:ahLst/>
              <a:cxnLst/>
              <a:rect l="l" t="t" r="r" b="b"/>
              <a:pathLst>
                <a:path w="8027670" h="7899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8027670" y="789940"/>
                  </a:lnTo>
                  <a:lnTo>
                    <a:pt x="8027670" y="7861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04139"/>
              <a:ext cx="8021320" cy="782320"/>
            </a:xfrm>
            <a:custGeom>
              <a:avLst/>
              <a:gdLst/>
              <a:ahLst/>
              <a:cxnLst/>
              <a:rect l="l" t="t" r="r" b="b"/>
              <a:pathLst>
                <a:path w="8021320" h="7823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8021320" y="782320"/>
                  </a:lnTo>
                  <a:lnTo>
                    <a:pt x="8021320" y="7785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107949"/>
              <a:ext cx="8013700" cy="774700"/>
            </a:xfrm>
            <a:custGeom>
              <a:avLst/>
              <a:gdLst/>
              <a:ahLst/>
              <a:cxnLst/>
              <a:rect l="l" t="t" r="r" b="b"/>
              <a:pathLst>
                <a:path w="8013700" h="7747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8013700" y="774700"/>
                  </a:lnTo>
                  <a:lnTo>
                    <a:pt x="8013700" y="7708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111759"/>
              <a:ext cx="8006080" cy="767080"/>
            </a:xfrm>
            <a:custGeom>
              <a:avLst/>
              <a:gdLst/>
              <a:ahLst/>
              <a:cxnLst/>
              <a:rect l="l" t="t" r="r" b="b"/>
              <a:pathLst>
                <a:path w="8006080" h="7670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8006080" y="767080"/>
                  </a:lnTo>
                  <a:lnTo>
                    <a:pt x="8006080" y="7632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115569"/>
              <a:ext cx="7998459" cy="759460"/>
            </a:xfrm>
            <a:custGeom>
              <a:avLst/>
              <a:gdLst/>
              <a:ahLst/>
              <a:cxnLst/>
              <a:rect l="l" t="t" r="r" b="b"/>
              <a:pathLst>
                <a:path w="7998459" h="7594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756920"/>
                  </a:lnTo>
                  <a:lnTo>
                    <a:pt x="3810" y="75692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6920"/>
                  </a:lnTo>
                  <a:lnTo>
                    <a:pt x="0" y="759460"/>
                  </a:lnTo>
                  <a:lnTo>
                    <a:pt x="7998460" y="759460"/>
                  </a:lnTo>
                  <a:lnTo>
                    <a:pt x="7998460" y="75692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119379"/>
              <a:ext cx="7990840" cy="753110"/>
            </a:xfrm>
            <a:custGeom>
              <a:avLst/>
              <a:gdLst/>
              <a:ahLst/>
              <a:cxnLst/>
              <a:rect l="l" t="t" r="r" b="b"/>
              <a:pathLst>
                <a:path w="7990840" h="753110">
                  <a:moveTo>
                    <a:pt x="7990840" y="0"/>
                  </a:moveTo>
                  <a:lnTo>
                    <a:pt x="7987030" y="0"/>
                  </a:lnTo>
                  <a:lnTo>
                    <a:pt x="7987030" y="2540"/>
                  </a:lnTo>
                  <a:lnTo>
                    <a:pt x="79870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987030" y="254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3110"/>
                  </a:lnTo>
                  <a:lnTo>
                    <a:pt x="7990840" y="753110"/>
                  </a:lnTo>
                  <a:lnTo>
                    <a:pt x="7990840" y="749300"/>
                  </a:lnTo>
                  <a:lnTo>
                    <a:pt x="7990840" y="254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121919"/>
              <a:ext cx="7984490" cy="746760"/>
            </a:xfrm>
            <a:custGeom>
              <a:avLst/>
              <a:gdLst/>
              <a:ahLst/>
              <a:cxnLst/>
              <a:rect l="l" t="t" r="r" b="b"/>
              <a:pathLst>
                <a:path w="7984490" h="746760">
                  <a:moveTo>
                    <a:pt x="7984490" y="0"/>
                  </a:moveTo>
                  <a:lnTo>
                    <a:pt x="7980680" y="0"/>
                  </a:lnTo>
                  <a:lnTo>
                    <a:pt x="7980680" y="3810"/>
                  </a:lnTo>
                  <a:lnTo>
                    <a:pt x="79806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980680" y="3810"/>
                  </a:lnTo>
                  <a:lnTo>
                    <a:pt x="7980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984490" y="746760"/>
                  </a:lnTo>
                  <a:lnTo>
                    <a:pt x="7984490" y="742950"/>
                  </a:lnTo>
                  <a:lnTo>
                    <a:pt x="7984490" y="3810"/>
                  </a:lnTo>
                  <a:lnTo>
                    <a:pt x="798449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125729"/>
              <a:ext cx="7976870" cy="739140"/>
            </a:xfrm>
            <a:custGeom>
              <a:avLst/>
              <a:gdLst/>
              <a:ahLst/>
              <a:cxnLst/>
              <a:rect l="l" t="t" r="r" b="b"/>
              <a:pathLst>
                <a:path w="7976870" h="7391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976870" y="739140"/>
                  </a:lnTo>
                  <a:lnTo>
                    <a:pt x="7976870" y="7353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129539"/>
              <a:ext cx="7969250" cy="731520"/>
            </a:xfrm>
            <a:custGeom>
              <a:avLst/>
              <a:gdLst/>
              <a:ahLst/>
              <a:cxnLst/>
              <a:rect l="l" t="t" r="r" b="b"/>
              <a:pathLst>
                <a:path w="7969250" h="7315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969250" y="731520"/>
                  </a:lnTo>
                  <a:lnTo>
                    <a:pt x="7969250" y="7277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133349"/>
              <a:ext cx="7962900" cy="723900"/>
            </a:xfrm>
            <a:custGeom>
              <a:avLst/>
              <a:gdLst/>
              <a:ahLst/>
              <a:cxnLst/>
              <a:rect l="l" t="t" r="r" b="b"/>
              <a:pathLst>
                <a:path w="7962900" h="7239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962900" y="723900"/>
                  </a:lnTo>
                  <a:lnTo>
                    <a:pt x="7962900" y="7200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137159"/>
              <a:ext cx="7955280" cy="716280"/>
            </a:xfrm>
            <a:custGeom>
              <a:avLst/>
              <a:gdLst/>
              <a:ahLst/>
              <a:cxnLst/>
              <a:rect l="l" t="t" r="r" b="b"/>
              <a:pathLst>
                <a:path w="7955280" h="7162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955280" y="716280"/>
                  </a:lnTo>
                  <a:lnTo>
                    <a:pt x="7955280" y="7124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140969"/>
              <a:ext cx="7947659" cy="708660"/>
            </a:xfrm>
            <a:custGeom>
              <a:avLst/>
              <a:gdLst/>
              <a:ahLst/>
              <a:cxnLst/>
              <a:rect l="l" t="t" r="r" b="b"/>
              <a:pathLst>
                <a:path w="7947659" h="7086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704850"/>
                  </a:lnTo>
                  <a:lnTo>
                    <a:pt x="3810" y="7048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4850"/>
                  </a:lnTo>
                  <a:lnTo>
                    <a:pt x="0" y="708660"/>
                  </a:lnTo>
                  <a:lnTo>
                    <a:pt x="7947660" y="708660"/>
                  </a:lnTo>
                  <a:lnTo>
                    <a:pt x="7947660" y="7048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144779"/>
              <a:ext cx="7940040" cy="701040"/>
            </a:xfrm>
            <a:custGeom>
              <a:avLst/>
              <a:gdLst/>
              <a:ahLst/>
              <a:cxnLst/>
              <a:rect l="l" t="t" r="r" b="b"/>
              <a:pathLst>
                <a:path w="7940040" h="7010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698500"/>
                  </a:lnTo>
                  <a:lnTo>
                    <a:pt x="3810" y="69850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8500"/>
                  </a:lnTo>
                  <a:lnTo>
                    <a:pt x="0" y="701040"/>
                  </a:lnTo>
                  <a:lnTo>
                    <a:pt x="7940040" y="701040"/>
                  </a:lnTo>
                  <a:lnTo>
                    <a:pt x="7940040" y="69850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148589"/>
              <a:ext cx="7932420" cy="694690"/>
            </a:xfrm>
            <a:custGeom>
              <a:avLst/>
              <a:gdLst/>
              <a:ahLst/>
              <a:cxnLst/>
              <a:rect l="l" t="t" r="r" b="b"/>
              <a:pathLst>
                <a:path w="7932420" h="694690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690880"/>
                  </a:lnTo>
                  <a:lnTo>
                    <a:pt x="2540" y="6908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0880"/>
                  </a:lnTo>
                  <a:lnTo>
                    <a:pt x="0" y="694690"/>
                  </a:lnTo>
                  <a:lnTo>
                    <a:pt x="7932420" y="694690"/>
                  </a:lnTo>
                  <a:lnTo>
                    <a:pt x="7932420" y="6908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151129"/>
              <a:ext cx="7926070" cy="688340"/>
            </a:xfrm>
            <a:custGeom>
              <a:avLst/>
              <a:gdLst/>
              <a:ahLst/>
              <a:cxnLst/>
              <a:rect l="l" t="t" r="r" b="b"/>
              <a:pathLst>
                <a:path w="7926070" h="6883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926070" y="688340"/>
                  </a:lnTo>
                  <a:lnTo>
                    <a:pt x="7926070" y="6845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154939"/>
              <a:ext cx="7919720" cy="680720"/>
            </a:xfrm>
            <a:custGeom>
              <a:avLst/>
              <a:gdLst/>
              <a:ahLst/>
              <a:cxnLst/>
              <a:rect l="l" t="t" r="r" b="b"/>
              <a:pathLst>
                <a:path w="7919720" h="6807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919720" y="680720"/>
                  </a:lnTo>
                  <a:lnTo>
                    <a:pt x="7919720" y="6769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158749"/>
              <a:ext cx="7912100" cy="673100"/>
            </a:xfrm>
            <a:custGeom>
              <a:avLst/>
              <a:gdLst/>
              <a:ahLst/>
              <a:cxnLst/>
              <a:rect l="l" t="t" r="r" b="b"/>
              <a:pathLst>
                <a:path w="7912100" h="6731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912100" y="673100"/>
                  </a:lnTo>
                  <a:lnTo>
                    <a:pt x="7912100" y="6692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162559"/>
              <a:ext cx="7904480" cy="665480"/>
            </a:xfrm>
            <a:custGeom>
              <a:avLst/>
              <a:gdLst/>
              <a:ahLst/>
              <a:cxnLst/>
              <a:rect l="l" t="t" r="r" b="b"/>
              <a:pathLst>
                <a:path w="7904480" h="6654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904480" y="665480"/>
                  </a:lnTo>
                  <a:lnTo>
                    <a:pt x="7904480" y="6616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166369"/>
              <a:ext cx="7896859" cy="657860"/>
            </a:xfrm>
            <a:custGeom>
              <a:avLst/>
              <a:gdLst/>
              <a:ahLst/>
              <a:cxnLst/>
              <a:rect l="l" t="t" r="r" b="b"/>
              <a:pathLst>
                <a:path w="7896859" h="6578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655320"/>
                  </a:lnTo>
                  <a:lnTo>
                    <a:pt x="3810" y="65532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5320"/>
                  </a:lnTo>
                  <a:lnTo>
                    <a:pt x="0" y="657860"/>
                  </a:lnTo>
                  <a:lnTo>
                    <a:pt x="7896860" y="657860"/>
                  </a:lnTo>
                  <a:lnTo>
                    <a:pt x="7896860" y="65532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170179"/>
              <a:ext cx="7889240" cy="651510"/>
            </a:xfrm>
            <a:custGeom>
              <a:avLst/>
              <a:gdLst/>
              <a:ahLst/>
              <a:cxnLst/>
              <a:rect l="l" t="t" r="r" b="b"/>
              <a:pathLst>
                <a:path w="7889240" h="65151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1510"/>
                  </a:lnTo>
                  <a:lnTo>
                    <a:pt x="7889240" y="651510"/>
                  </a:lnTo>
                  <a:lnTo>
                    <a:pt x="7889240" y="6477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172719"/>
              <a:ext cx="7882890" cy="645160"/>
            </a:xfrm>
            <a:custGeom>
              <a:avLst/>
              <a:gdLst/>
              <a:ahLst/>
              <a:cxnLst/>
              <a:rect l="l" t="t" r="r" b="b"/>
              <a:pathLst>
                <a:path w="7882890" h="6451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882890" y="645160"/>
                  </a:lnTo>
                  <a:lnTo>
                    <a:pt x="7882890" y="6413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176529"/>
              <a:ext cx="7876540" cy="637540"/>
            </a:xfrm>
            <a:custGeom>
              <a:avLst/>
              <a:gdLst/>
              <a:ahLst/>
              <a:cxnLst/>
              <a:rect l="l" t="t" r="r" b="b"/>
              <a:pathLst>
                <a:path w="7876540" h="637540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876540" y="637540"/>
                  </a:lnTo>
                  <a:lnTo>
                    <a:pt x="7876540" y="6337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180339"/>
              <a:ext cx="7868920" cy="629920"/>
            </a:xfrm>
            <a:custGeom>
              <a:avLst/>
              <a:gdLst/>
              <a:ahLst/>
              <a:cxnLst/>
              <a:rect l="l" t="t" r="r" b="b"/>
              <a:pathLst>
                <a:path w="7868920" h="62992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868920" y="629920"/>
                  </a:lnTo>
                  <a:lnTo>
                    <a:pt x="7868920" y="62611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184149"/>
              <a:ext cx="7861300" cy="622300"/>
            </a:xfrm>
            <a:custGeom>
              <a:avLst/>
              <a:gdLst/>
              <a:ahLst/>
              <a:cxnLst/>
              <a:rect l="l" t="t" r="r" b="b"/>
              <a:pathLst>
                <a:path w="7861300" h="6223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861300" y="622300"/>
                  </a:lnTo>
                  <a:lnTo>
                    <a:pt x="7861300" y="6184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187959"/>
              <a:ext cx="7853680" cy="614680"/>
            </a:xfrm>
            <a:custGeom>
              <a:avLst/>
              <a:gdLst/>
              <a:ahLst/>
              <a:cxnLst/>
              <a:rect l="l" t="t" r="r" b="b"/>
              <a:pathLst>
                <a:path w="7853680" h="6146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853680" y="614680"/>
                  </a:lnTo>
                  <a:lnTo>
                    <a:pt x="7853680" y="6108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191769"/>
              <a:ext cx="7846059" cy="607060"/>
            </a:xfrm>
            <a:custGeom>
              <a:avLst/>
              <a:gdLst/>
              <a:ahLst/>
              <a:cxnLst/>
              <a:rect l="l" t="t" r="r" b="b"/>
              <a:pathLst>
                <a:path w="7846059" h="6070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603250"/>
                  </a:lnTo>
                  <a:lnTo>
                    <a:pt x="3810" y="6032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846060" y="607060"/>
                  </a:lnTo>
                  <a:lnTo>
                    <a:pt x="7846060" y="6032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195579"/>
              <a:ext cx="7838440" cy="599440"/>
            </a:xfrm>
            <a:custGeom>
              <a:avLst/>
              <a:gdLst/>
              <a:ahLst/>
              <a:cxnLst/>
              <a:rect l="l" t="t" r="r" b="b"/>
              <a:pathLst>
                <a:path w="7838440" h="5994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596900"/>
                  </a:lnTo>
                  <a:lnTo>
                    <a:pt x="2540" y="5969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96900"/>
                  </a:lnTo>
                  <a:lnTo>
                    <a:pt x="0" y="599440"/>
                  </a:lnTo>
                  <a:lnTo>
                    <a:pt x="7838440" y="599440"/>
                  </a:lnTo>
                  <a:lnTo>
                    <a:pt x="7838440" y="5969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98119"/>
              <a:ext cx="7832090" cy="594360"/>
            </a:xfrm>
            <a:custGeom>
              <a:avLst/>
              <a:gdLst/>
              <a:ahLst/>
              <a:cxnLst/>
              <a:rect l="l" t="t" r="r" b="b"/>
              <a:pathLst>
                <a:path w="7832090" h="5943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832090" y="594360"/>
                  </a:lnTo>
                  <a:lnTo>
                    <a:pt x="7832090" y="5905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201929"/>
              <a:ext cx="7824470" cy="586740"/>
            </a:xfrm>
            <a:custGeom>
              <a:avLst/>
              <a:gdLst/>
              <a:ahLst/>
              <a:cxnLst/>
              <a:rect l="l" t="t" r="r" b="b"/>
              <a:pathLst>
                <a:path w="7824470" h="586740">
                  <a:moveTo>
                    <a:pt x="7824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824470" y="586740"/>
                  </a:lnTo>
                  <a:lnTo>
                    <a:pt x="7824470" y="582930"/>
                  </a:lnTo>
                  <a:lnTo>
                    <a:pt x="7824470" y="3822"/>
                  </a:lnTo>
                  <a:lnTo>
                    <a:pt x="7821930" y="3822"/>
                  </a:lnTo>
                  <a:lnTo>
                    <a:pt x="78219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205739"/>
              <a:ext cx="7818120" cy="579120"/>
            </a:xfrm>
            <a:custGeom>
              <a:avLst/>
              <a:gdLst/>
              <a:ahLst/>
              <a:cxnLst/>
              <a:rect l="l" t="t" r="r" b="b"/>
              <a:pathLst>
                <a:path w="7818120" h="57912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818120" y="579120"/>
                  </a:lnTo>
                  <a:lnTo>
                    <a:pt x="7818120" y="5753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209549"/>
              <a:ext cx="7810500" cy="571500"/>
            </a:xfrm>
            <a:custGeom>
              <a:avLst/>
              <a:gdLst/>
              <a:ahLst/>
              <a:cxnLst/>
              <a:rect l="l" t="t" r="r" b="b"/>
              <a:pathLst>
                <a:path w="7810500" h="5715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810500" y="571500"/>
                  </a:lnTo>
                  <a:lnTo>
                    <a:pt x="7810500" y="5676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213359"/>
              <a:ext cx="7802880" cy="563880"/>
            </a:xfrm>
            <a:custGeom>
              <a:avLst/>
              <a:gdLst/>
              <a:ahLst/>
              <a:cxnLst/>
              <a:rect l="l" t="t" r="r" b="b"/>
              <a:pathLst>
                <a:path w="7802880" h="5638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802880" y="563880"/>
                  </a:lnTo>
                  <a:lnTo>
                    <a:pt x="7802880" y="5600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217169"/>
              <a:ext cx="7795259" cy="556260"/>
            </a:xfrm>
            <a:custGeom>
              <a:avLst/>
              <a:gdLst/>
              <a:ahLst/>
              <a:cxnLst/>
              <a:rect l="l" t="t" r="r" b="b"/>
              <a:pathLst>
                <a:path w="7795259" h="5562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553720"/>
                  </a:lnTo>
                  <a:lnTo>
                    <a:pt x="2540" y="5537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53720"/>
                  </a:lnTo>
                  <a:lnTo>
                    <a:pt x="0" y="556260"/>
                  </a:lnTo>
                  <a:lnTo>
                    <a:pt x="7795260" y="556260"/>
                  </a:lnTo>
                  <a:lnTo>
                    <a:pt x="7795260" y="5537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219709"/>
              <a:ext cx="7788909" cy="551180"/>
            </a:xfrm>
            <a:custGeom>
              <a:avLst/>
              <a:gdLst/>
              <a:ahLst/>
              <a:cxnLst/>
              <a:rect l="l" t="t" r="r" b="b"/>
              <a:pathLst>
                <a:path w="7788909" h="5511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788910" y="551180"/>
                  </a:lnTo>
                  <a:lnTo>
                    <a:pt x="7788910" y="5473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223519"/>
              <a:ext cx="7781290" cy="543560"/>
            </a:xfrm>
            <a:custGeom>
              <a:avLst/>
              <a:gdLst/>
              <a:ahLst/>
              <a:cxnLst/>
              <a:rect l="l" t="t" r="r" b="b"/>
              <a:pathLst>
                <a:path w="7781290" h="5435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781290" y="543560"/>
                  </a:lnTo>
                  <a:lnTo>
                    <a:pt x="7781290" y="5397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7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227329"/>
              <a:ext cx="7774940" cy="535940"/>
            </a:xfrm>
            <a:custGeom>
              <a:avLst/>
              <a:gdLst/>
              <a:ahLst/>
              <a:cxnLst/>
              <a:rect l="l" t="t" r="r" b="b"/>
              <a:pathLst>
                <a:path w="7774940" h="535940">
                  <a:moveTo>
                    <a:pt x="77749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774940" y="535940"/>
                  </a:lnTo>
                  <a:lnTo>
                    <a:pt x="7774940" y="532130"/>
                  </a:lnTo>
                  <a:lnTo>
                    <a:pt x="7774940" y="3822"/>
                  </a:lnTo>
                  <a:lnTo>
                    <a:pt x="7771130" y="3822"/>
                  </a:lnTo>
                  <a:lnTo>
                    <a:pt x="77711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231139"/>
              <a:ext cx="7767320" cy="528320"/>
            </a:xfrm>
            <a:custGeom>
              <a:avLst/>
              <a:gdLst/>
              <a:ahLst/>
              <a:cxnLst/>
              <a:rect l="l" t="t" r="r" b="b"/>
              <a:pathLst>
                <a:path w="7767320" h="528320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767320" y="528320"/>
                  </a:lnTo>
                  <a:lnTo>
                    <a:pt x="7767320" y="5245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234949"/>
              <a:ext cx="7759700" cy="520700"/>
            </a:xfrm>
            <a:custGeom>
              <a:avLst/>
              <a:gdLst/>
              <a:ahLst/>
              <a:cxnLst/>
              <a:rect l="l" t="t" r="r" b="b"/>
              <a:pathLst>
                <a:path w="7759700" h="5207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759700" y="520700"/>
                  </a:lnTo>
                  <a:lnTo>
                    <a:pt x="7759700" y="5168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238759"/>
              <a:ext cx="7752080" cy="513080"/>
            </a:xfrm>
            <a:custGeom>
              <a:avLst/>
              <a:gdLst/>
              <a:ahLst/>
              <a:cxnLst/>
              <a:rect l="l" t="t" r="r" b="b"/>
              <a:pathLst>
                <a:path w="7752080" h="513080">
                  <a:moveTo>
                    <a:pt x="7752080" y="0"/>
                  </a:moveTo>
                  <a:lnTo>
                    <a:pt x="7748270" y="0"/>
                  </a:lnTo>
                  <a:lnTo>
                    <a:pt x="7748270" y="2540"/>
                  </a:lnTo>
                  <a:lnTo>
                    <a:pt x="7748270" y="510540"/>
                  </a:lnTo>
                  <a:lnTo>
                    <a:pt x="2540" y="510540"/>
                  </a:lnTo>
                  <a:lnTo>
                    <a:pt x="2540" y="2540"/>
                  </a:lnTo>
                  <a:lnTo>
                    <a:pt x="7748270" y="254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0540"/>
                  </a:lnTo>
                  <a:lnTo>
                    <a:pt x="0" y="513080"/>
                  </a:lnTo>
                  <a:lnTo>
                    <a:pt x="7752080" y="513080"/>
                  </a:lnTo>
                  <a:lnTo>
                    <a:pt x="7752080" y="510540"/>
                  </a:lnTo>
                  <a:lnTo>
                    <a:pt x="7752080" y="254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241299"/>
              <a:ext cx="7745730" cy="508000"/>
            </a:xfrm>
            <a:custGeom>
              <a:avLst/>
              <a:gdLst/>
              <a:ahLst/>
              <a:cxnLst/>
              <a:rect l="l" t="t" r="r" b="b"/>
              <a:pathLst>
                <a:path w="7745730" h="508000">
                  <a:moveTo>
                    <a:pt x="7745730" y="0"/>
                  </a:moveTo>
                  <a:lnTo>
                    <a:pt x="7741920" y="0"/>
                  </a:lnTo>
                  <a:lnTo>
                    <a:pt x="7741920" y="3810"/>
                  </a:lnTo>
                  <a:lnTo>
                    <a:pt x="7741920" y="504190"/>
                  </a:lnTo>
                  <a:lnTo>
                    <a:pt x="3810" y="504190"/>
                  </a:lnTo>
                  <a:lnTo>
                    <a:pt x="3810" y="3810"/>
                  </a:lnTo>
                  <a:lnTo>
                    <a:pt x="7741920" y="3810"/>
                  </a:lnTo>
                  <a:lnTo>
                    <a:pt x="7741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4190"/>
                  </a:lnTo>
                  <a:lnTo>
                    <a:pt x="0" y="508000"/>
                  </a:lnTo>
                  <a:lnTo>
                    <a:pt x="7745730" y="508000"/>
                  </a:lnTo>
                  <a:lnTo>
                    <a:pt x="7745730" y="504190"/>
                  </a:lnTo>
                  <a:lnTo>
                    <a:pt x="7745730" y="3810"/>
                  </a:lnTo>
                  <a:lnTo>
                    <a:pt x="774573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245109"/>
              <a:ext cx="7738109" cy="500380"/>
            </a:xfrm>
            <a:custGeom>
              <a:avLst/>
              <a:gdLst/>
              <a:ahLst/>
              <a:cxnLst/>
              <a:rect l="l" t="t" r="r" b="b"/>
              <a:pathLst>
                <a:path w="7738109" h="500380">
                  <a:moveTo>
                    <a:pt x="7738110" y="0"/>
                  </a:moveTo>
                  <a:lnTo>
                    <a:pt x="7734300" y="0"/>
                  </a:lnTo>
                  <a:lnTo>
                    <a:pt x="7734300" y="3810"/>
                  </a:lnTo>
                  <a:lnTo>
                    <a:pt x="77343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734300" y="3810"/>
                  </a:lnTo>
                  <a:lnTo>
                    <a:pt x="7734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738110" y="500380"/>
                  </a:lnTo>
                  <a:lnTo>
                    <a:pt x="7738110" y="496570"/>
                  </a:lnTo>
                  <a:lnTo>
                    <a:pt x="7738110" y="3810"/>
                  </a:lnTo>
                  <a:lnTo>
                    <a:pt x="773811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248919"/>
              <a:ext cx="7730490" cy="492759"/>
            </a:xfrm>
            <a:custGeom>
              <a:avLst/>
              <a:gdLst/>
              <a:ahLst/>
              <a:cxnLst/>
              <a:rect l="l" t="t" r="r" b="b"/>
              <a:pathLst>
                <a:path w="7730490" h="492759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730490" y="492760"/>
                  </a:lnTo>
                  <a:lnTo>
                    <a:pt x="7730490" y="4889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252729"/>
              <a:ext cx="7722870" cy="485140"/>
            </a:xfrm>
            <a:custGeom>
              <a:avLst/>
              <a:gdLst/>
              <a:ahLst/>
              <a:cxnLst/>
              <a:rect l="l" t="t" r="r" b="b"/>
              <a:pathLst>
                <a:path w="7722870" h="485140">
                  <a:moveTo>
                    <a:pt x="7722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722870" y="485140"/>
                  </a:lnTo>
                  <a:lnTo>
                    <a:pt x="7722870" y="481330"/>
                  </a:lnTo>
                  <a:lnTo>
                    <a:pt x="7722870" y="3822"/>
                  </a:lnTo>
                  <a:lnTo>
                    <a:pt x="7720330" y="3822"/>
                  </a:lnTo>
                  <a:lnTo>
                    <a:pt x="77203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256539"/>
              <a:ext cx="7716520" cy="477520"/>
            </a:xfrm>
            <a:custGeom>
              <a:avLst/>
              <a:gdLst/>
              <a:ahLst/>
              <a:cxnLst/>
              <a:rect l="l" t="t" r="r" b="b"/>
              <a:pathLst>
                <a:path w="7716520" h="477520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716520" y="477520"/>
                  </a:lnTo>
                  <a:lnTo>
                    <a:pt x="7716520" y="4737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260349"/>
              <a:ext cx="7708900" cy="469900"/>
            </a:xfrm>
            <a:custGeom>
              <a:avLst/>
              <a:gdLst/>
              <a:ahLst/>
              <a:cxnLst/>
              <a:rect l="l" t="t" r="r" b="b"/>
              <a:pathLst>
                <a:path w="7708900" h="4699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708900" y="469900"/>
                  </a:lnTo>
                  <a:lnTo>
                    <a:pt x="7708900" y="4660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264159"/>
              <a:ext cx="7701280" cy="462280"/>
            </a:xfrm>
            <a:custGeom>
              <a:avLst/>
              <a:gdLst/>
              <a:ahLst/>
              <a:cxnLst/>
              <a:rect l="l" t="t" r="r" b="b"/>
              <a:pathLst>
                <a:path w="7701280" h="4622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701280" y="462280"/>
                  </a:lnTo>
                  <a:lnTo>
                    <a:pt x="7701280" y="4584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267969"/>
              <a:ext cx="7693659" cy="454659"/>
            </a:xfrm>
            <a:custGeom>
              <a:avLst/>
              <a:gdLst/>
              <a:ahLst/>
              <a:cxnLst/>
              <a:rect l="l" t="t" r="r" b="b"/>
              <a:pathLst>
                <a:path w="7693659" h="454659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452120"/>
                  </a:lnTo>
                  <a:lnTo>
                    <a:pt x="2540" y="4521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2120"/>
                  </a:lnTo>
                  <a:lnTo>
                    <a:pt x="0" y="454660"/>
                  </a:lnTo>
                  <a:lnTo>
                    <a:pt x="7693660" y="454660"/>
                  </a:lnTo>
                  <a:lnTo>
                    <a:pt x="7693660" y="4521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270509"/>
              <a:ext cx="7687309" cy="449580"/>
            </a:xfrm>
            <a:custGeom>
              <a:avLst/>
              <a:gdLst/>
              <a:ahLst/>
              <a:cxnLst/>
              <a:rect l="l" t="t" r="r" b="b"/>
              <a:pathLst>
                <a:path w="7687309" h="4495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687310" y="449580"/>
                  </a:lnTo>
                  <a:lnTo>
                    <a:pt x="7687310" y="4457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274319"/>
              <a:ext cx="7679690" cy="441959"/>
            </a:xfrm>
            <a:custGeom>
              <a:avLst/>
              <a:gdLst/>
              <a:ahLst/>
              <a:cxnLst/>
              <a:rect l="l" t="t" r="r" b="b"/>
              <a:pathLst>
                <a:path w="7679690" h="441959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679690" y="441960"/>
                  </a:lnTo>
                  <a:lnTo>
                    <a:pt x="7679690" y="4381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278129"/>
              <a:ext cx="7673340" cy="434340"/>
            </a:xfrm>
            <a:custGeom>
              <a:avLst/>
              <a:gdLst/>
              <a:ahLst/>
              <a:cxnLst/>
              <a:rect l="l" t="t" r="r" b="b"/>
              <a:pathLst>
                <a:path w="7673340" h="434340">
                  <a:moveTo>
                    <a:pt x="76733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673340" y="434340"/>
                  </a:lnTo>
                  <a:lnTo>
                    <a:pt x="7673340" y="430530"/>
                  </a:lnTo>
                  <a:lnTo>
                    <a:pt x="7673340" y="3822"/>
                  </a:lnTo>
                  <a:lnTo>
                    <a:pt x="7669530" y="3822"/>
                  </a:lnTo>
                  <a:lnTo>
                    <a:pt x="76695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281939"/>
              <a:ext cx="7665720" cy="426720"/>
            </a:xfrm>
            <a:custGeom>
              <a:avLst/>
              <a:gdLst/>
              <a:ahLst/>
              <a:cxnLst/>
              <a:rect l="l" t="t" r="r" b="b"/>
              <a:pathLst>
                <a:path w="7665720" h="426720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665720" y="426720"/>
                  </a:lnTo>
                  <a:lnTo>
                    <a:pt x="7665720" y="4229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285749"/>
              <a:ext cx="7658100" cy="419100"/>
            </a:xfrm>
            <a:custGeom>
              <a:avLst/>
              <a:gdLst/>
              <a:ahLst/>
              <a:cxnLst/>
              <a:rect l="l" t="t" r="r" b="b"/>
              <a:pathLst>
                <a:path w="7658100" h="4191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658100" y="419100"/>
                  </a:lnTo>
                  <a:lnTo>
                    <a:pt x="7658100" y="4152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289559"/>
              <a:ext cx="7650480" cy="411480"/>
            </a:xfrm>
            <a:custGeom>
              <a:avLst/>
              <a:gdLst/>
              <a:ahLst/>
              <a:cxnLst/>
              <a:rect l="l" t="t" r="r" b="b"/>
              <a:pathLst>
                <a:path w="7650480" h="4114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408940"/>
                  </a:lnTo>
                  <a:lnTo>
                    <a:pt x="2540" y="4089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8940"/>
                  </a:lnTo>
                  <a:lnTo>
                    <a:pt x="0" y="411480"/>
                  </a:lnTo>
                  <a:lnTo>
                    <a:pt x="7650480" y="411480"/>
                  </a:lnTo>
                  <a:lnTo>
                    <a:pt x="7650480" y="4089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292099"/>
              <a:ext cx="7644130" cy="406400"/>
            </a:xfrm>
            <a:custGeom>
              <a:avLst/>
              <a:gdLst/>
              <a:ahLst/>
              <a:cxnLst/>
              <a:rect l="l" t="t" r="r" b="b"/>
              <a:pathLst>
                <a:path w="7644130" h="4064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402590"/>
                  </a:lnTo>
                  <a:lnTo>
                    <a:pt x="3810" y="4025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2590"/>
                  </a:lnTo>
                  <a:lnTo>
                    <a:pt x="0" y="406400"/>
                  </a:lnTo>
                  <a:lnTo>
                    <a:pt x="7644130" y="406400"/>
                  </a:lnTo>
                  <a:lnTo>
                    <a:pt x="7644130" y="4025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295909"/>
              <a:ext cx="7636509" cy="398780"/>
            </a:xfrm>
            <a:custGeom>
              <a:avLst/>
              <a:gdLst/>
              <a:ahLst/>
              <a:cxnLst/>
              <a:rect l="l" t="t" r="r" b="b"/>
              <a:pathLst>
                <a:path w="7636509" h="3987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636510" y="398780"/>
                  </a:lnTo>
                  <a:lnTo>
                    <a:pt x="7636510" y="3949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299719"/>
              <a:ext cx="7630159" cy="391160"/>
            </a:xfrm>
            <a:custGeom>
              <a:avLst/>
              <a:gdLst/>
              <a:ahLst/>
              <a:cxnLst/>
              <a:rect l="l" t="t" r="r" b="b"/>
              <a:pathLst>
                <a:path w="7630159" h="391159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630160" y="391160"/>
                  </a:lnTo>
                  <a:lnTo>
                    <a:pt x="7630160" y="3873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303529"/>
              <a:ext cx="7622540" cy="383540"/>
            </a:xfrm>
            <a:custGeom>
              <a:avLst/>
              <a:gdLst/>
              <a:ahLst/>
              <a:cxnLst/>
              <a:rect l="l" t="t" r="r" b="b"/>
              <a:pathLst>
                <a:path w="7622540" h="383540">
                  <a:moveTo>
                    <a:pt x="76225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622540" y="383540"/>
                  </a:lnTo>
                  <a:lnTo>
                    <a:pt x="7622540" y="379730"/>
                  </a:lnTo>
                  <a:lnTo>
                    <a:pt x="7622540" y="3822"/>
                  </a:lnTo>
                  <a:lnTo>
                    <a:pt x="7618730" y="3822"/>
                  </a:lnTo>
                  <a:lnTo>
                    <a:pt x="76187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622540" y="3810"/>
                  </a:lnTo>
                  <a:lnTo>
                    <a:pt x="762254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307339"/>
              <a:ext cx="7614920" cy="375920"/>
            </a:xfrm>
            <a:custGeom>
              <a:avLst/>
              <a:gdLst/>
              <a:ahLst/>
              <a:cxnLst/>
              <a:rect l="l" t="t" r="r" b="b"/>
              <a:pathLst>
                <a:path w="7614920" h="375920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614920" y="375920"/>
                  </a:lnTo>
                  <a:lnTo>
                    <a:pt x="7614920" y="3721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311149"/>
              <a:ext cx="7607300" cy="368300"/>
            </a:xfrm>
            <a:custGeom>
              <a:avLst/>
              <a:gdLst/>
              <a:ahLst/>
              <a:cxnLst/>
              <a:rect l="l" t="t" r="r" b="b"/>
              <a:pathLst>
                <a:path w="7607300" h="3683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607300" y="368300"/>
                  </a:lnTo>
                  <a:lnTo>
                    <a:pt x="7607300" y="3644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314959"/>
              <a:ext cx="7599680" cy="360680"/>
            </a:xfrm>
            <a:custGeom>
              <a:avLst/>
              <a:gdLst/>
              <a:ahLst/>
              <a:cxnLst/>
              <a:rect l="l" t="t" r="r" b="b"/>
              <a:pathLst>
                <a:path w="7599680" h="3606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358140"/>
                  </a:lnTo>
                  <a:lnTo>
                    <a:pt x="3810" y="3581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599680" y="360680"/>
                  </a:lnTo>
                  <a:lnTo>
                    <a:pt x="7599680" y="35814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318769"/>
              <a:ext cx="7592059" cy="354330"/>
            </a:xfrm>
            <a:custGeom>
              <a:avLst/>
              <a:gdLst/>
              <a:ahLst/>
              <a:cxnLst/>
              <a:rect l="l" t="t" r="r" b="b"/>
              <a:pathLst>
                <a:path w="7592059" h="354330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350520"/>
                  </a:lnTo>
                  <a:lnTo>
                    <a:pt x="2540" y="3505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0520"/>
                  </a:lnTo>
                  <a:lnTo>
                    <a:pt x="0" y="354330"/>
                  </a:lnTo>
                  <a:lnTo>
                    <a:pt x="7592060" y="354330"/>
                  </a:lnTo>
                  <a:lnTo>
                    <a:pt x="7592060" y="3505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321309"/>
              <a:ext cx="7585709" cy="347980"/>
            </a:xfrm>
            <a:custGeom>
              <a:avLst/>
              <a:gdLst/>
              <a:ahLst/>
              <a:cxnLst/>
              <a:rect l="l" t="t" r="r" b="b"/>
              <a:pathLst>
                <a:path w="7585709" h="3479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585710" y="347980"/>
                  </a:lnTo>
                  <a:lnTo>
                    <a:pt x="7585710" y="3441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325119"/>
              <a:ext cx="7578090" cy="340360"/>
            </a:xfrm>
            <a:custGeom>
              <a:avLst/>
              <a:gdLst/>
              <a:ahLst/>
              <a:cxnLst/>
              <a:rect l="l" t="t" r="r" b="b"/>
              <a:pathLst>
                <a:path w="7578090" h="3403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578090" y="340360"/>
                  </a:lnTo>
                  <a:lnTo>
                    <a:pt x="7578090" y="3365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328929"/>
              <a:ext cx="7571740" cy="332740"/>
            </a:xfrm>
            <a:custGeom>
              <a:avLst/>
              <a:gdLst/>
              <a:ahLst/>
              <a:cxnLst/>
              <a:rect l="l" t="t" r="r" b="b"/>
              <a:pathLst>
                <a:path w="7571740" h="332740">
                  <a:moveTo>
                    <a:pt x="7571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571740" y="332740"/>
                  </a:lnTo>
                  <a:lnTo>
                    <a:pt x="7571740" y="328930"/>
                  </a:lnTo>
                  <a:lnTo>
                    <a:pt x="7571740" y="3822"/>
                  </a:lnTo>
                  <a:lnTo>
                    <a:pt x="7567930" y="3822"/>
                  </a:lnTo>
                  <a:lnTo>
                    <a:pt x="75679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332739"/>
              <a:ext cx="7564120" cy="325120"/>
            </a:xfrm>
            <a:custGeom>
              <a:avLst/>
              <a:gdLst/>
              <a:ahLst/>
              <a:cxnLst/>
              <a:rect l="l" t="t" r="r" b="b"/>
              <a:pathLst>
                <a:path w="7564120" h="325120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564120" y="325120"/>
                  </a:lnTo>
                  <a:lnTo>
                    <a:pt x="7564120" y="3213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336549"/>
              <a:ext cx="7556500" cy="317500"/>
            </a:xfrm>
            <a:custGeom>
              <a:avLst/>
              <a:gdLst/>
              <a:ahLst/>
              <a:cxnLst/>
              <a:rect l="l" t="t" r="r" b="b"/>
              <a:pathLst>
                <a:path w="7556500" h="3175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314960"/>
                  </a:lnTo>
                  <a:lnTo>
                    <a:pt x="3810" y="31496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556500" y="317500"/>
                  </a:lnTo>
                  <a:lnTo>
                    <a:pt x="7556500" y="31496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340359"/>
              <a:ext cx="7548880" cy="311150"/>
            </a:xfrm>
            <a:custGeom>
              <a:avLst/>
              <a:gdLst/>
              <a:ahLst/>
              <a:cxnLst/>
              <a:rect l="l" t="t" r="r" b="b"/>
              <a:pathLst>
                <a:path w="7548880" h="31115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307340"/>
                  </a:lnTo>
                  <a:lnTo>
                    <a:pt x="2540" y="3073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7340"/>
                  </a:lnTo>
                  <a:lnTo>
                    <a:pt x="0" y="311150"/>
                  </a:lnTo>
                  <a:lnTo>
                    <a:pt x="7548880" y="311150"/>
                  </a:lnTo>
                  <a:lnTo>
                    <a:pt x="7548880" y="3073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342899"/>
              <a:ext cx="7542530" cy="304800"/>
            </a:xfrm>
            <a:custGeom>
              <a:avLst/>
              <a:gdLst/>
              <a:ahLst/>
              <a:cxnLst/>
              <a:rect l="l" t="t" r="r" b="b"/>
              <a:pathLst>
                <a:path w="7542530" h="3048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542530" y="304800"/>
                  </a:lnTo>
                  <a:lnTo>
                    <a:pt x="7542530" y="3009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346709"/>
              <a:ext cx="7534909" cy="297180"/>
            </a:xfrm>
            <a:custGeom>
              <a:avLst/>
              <a:gdLst/>
              <a:ahLst/>
              <a:cxnLst/>
              <a:rect l="l" t="t" r="r" b="b"/>
              <a:pathLst>
                <a:path w="7534909" h="2971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534910" y="297180"/>
                  </a:lnTo>
                  <a:lnTo>
                    <a:pt x="7534910" y="2933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350519"/>
              <a:ext cx="7528559" cy="289560"/>
            </a:xfrm>
            <a:custGeom>
              <a:avLst/>
              <a:gdLst/>
              <a:ahLst/>
              <a:cxnLst/>
              <a:rect l="l" t="t" r="r" b="b"/>
              <a:pathLst>
                <a:path w="7528559" h="2895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528560" y="289560"/>
                  </a:lnTo>
                  <a:lnTo>
                    <a:pt x="7528560" y="2857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354329"/>
              <a:ext cx="7520940" cy="281940"/>
            </a:xfrm>
            <a:custGeom>
              <a:avLst/>
              <a:gdLst/>
              <a:ahLst/>
              <a:cxnLst/>
              <a:rect l="l" t="t" r="r" b="b"/>
              <a:pathLst>
                <a:path w="7520940" h="2819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520940" y="281940"/>
                  </a:lnTo>
                  <a:lnTo>
                    <a:pt x="7520940" y="2781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358139"/>
              <a:ext cx="7513320" cy="274320"/>
            </a:xfrm>
            <a:custGeom>
              <a:avLst/>
              <a:gdLst/>
              <a:ahLst/>
              <a:cxnLst/>
              <a:rect l="l" t="t" r="r" b="b"/>
              <a:pathLst>
                <a:path w="7513320" h="274320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513320" y="274320"/>
                  </a:lnTo>
                  <a:lnTo>
                    <a:pt x="7513320" y="2705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361949"/>
              <a:ext cx="7505700" cy="266700"/>
            </a:xfrm>
            <a:custGeom>
              <a:avLst/>
              <a:gdLst/>
              <a:ahLst/>
              <a:cxnLst/>
              <a:rect l="l" t="t" r="r" b="b"/>
              <a:pathLst>
                <a:path w="7505700" h="266700">
                  <a:moveTo>
                    <a:pt x="7505700" y="0"/>
                  </a:moveTo>
                  <a:lnTo>
                    <a:pt x="7501890" y="0"/>
                  </a:lnTo>
                  <a:lnTo>
                    <a:pt x="7501890" y="2540"/>
                  </a:lnTo>
                  <a:lnTo>
                    <a:pt x="7501890" y="264160"/>
                  </a:lnTo>
                  <a:lnTo>
                    <a:pt x="2540" y="264160"/>
                  </a:lnTo>
                  <a:lnTo>
                    <a:pt x="2540" y="2540"/>
                  </a:lnTo>
                  <a:lnTo>
                    <a:pt x="7501890" y="254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64160"/>
                  </a:lnTo>
                  <a:lnTo>
                    <a:pt x="0" y="266700"/>
                  </a:lnTo>
                  <a:lnTo>
                    <a:pt x="7505700" y="266700"/>
                  </a:lnTo>
                  <a:lnTo>
                    <a:pt x="7505700" y="264160"/>
                  </a:lnTo>
                  <a:lnTo>
                    <a:pt x="7505700" y="254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1690" y="364489"/>
              <a:ext cx="7499350" cy="261620"/>
            </a:xfrm>
            <a:custGeom>
              <a:avLst/>
              <a:gdLst/>
              <a:ahLst/>
              <a:cxnLst/>
              <a:rect l="l" t="t" r="r" b="b"/>
              <a:pathLst>
                <a:path w="7499350" h="261620">
                  <a:moveTo>
                    <a:pt x="7499350" y="0"/>
                  </a:moveTo>
                  <a:lnTo>
                    <a:pt x="7495540" y="0"/>
                  </a:lnTo>
                  <a:lnTo>
                    <a:pt x="7495540" y="3810"/>
                  </a:lnTo>
                  <a:lnTo>
                    <a:pt x="7495540" y="257810"/>
                  </a:lnTo>
                  <a:lnTo>
                    <a:pt x="3810" y="257810"/>
                  </a:lnTo>
                  <a:lnTo>
                    <a:pt x="3810" y="3810"/>
                  </a:lnTo>
                  <a:lnTo>
                    <a:pt x="7495540" y="3810"/>
                  </a:lnTo>
                  <a:lnTo>
                    <a:pt x="7495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7810"/>
                  </a:lnTo>
                  <a:lnTo>
                    <a:pt x="0" y="261620"/>
                  </a:lnTo>
                  <a:lnTo>
                    <a:pt x="7499350" y="261620"/>
                  </a:lnTo>
                  <a:lnTo>
                    <a:pt x="7499350" y="257810"/>
                  </a:lnTo>
                  <a:lnTo>
                    <a:pt x="7499350" y="3810"/>
                  </a:lnTo>
                  <a:lnTo>
                    <a:pt x="749935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5500" y="368299"/>
              <a:ext cx="7491730" cy="254000"/>
            </a:xfrm>
            <a:custGeom>
              <a:avLst/>
              <a:gdLst/>
              <a:ahLst/>
              <a:cxnLst/>
              <a:rect l="l" t="t" r="r" b="b"/>
              <a:pathLst>
                <a:path w="7491730" h="254000">
                  <a:moveTo>
                    <a:pt x="7491730" y="0"/>
                  </a:moveTo>
                  <a:lnTo>
                    <a:pt x="7487920" y="0"/>
                  </a:lnTo>
                  <a:lnTo>
                    <a:pt x="7487920" y="3810"/>
                  </a:lnTo>
                  <a:lnTo>
                    <a:pt x="748792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487920" y="3810"/>
                  </a:lnTo>
                  <a:lnTo>
                    <a:pt x="7487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491730" y="254000"/>
                  </a:lnTo>
                  <a:lnTo>
                    <a:pt x="7491730" y="250190"/>
                  </a:lnTo>
                  <a:lnTo>
                    <a:pt x="7491730" y="3810"/>
                  </a:lnTo>
                  <a:lnTo>
                    <a:pt x="749173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372109"/>
              <a:ext cx="7484109" cy="246379"/>
            </a:xfrm>
            <a:custGeom>
              <a:avLst/>
              <a:gdLst/>
              <a:ahLst/>
              <a:cxnLst/>
              <a:rect l="l" t="t" r="r" b="b"/>
              <a:pathLst>
                <a:path w="7484109" h="246379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484110" y="246380"/>
                  </a:lnTo>
                  <a:lnTo>
                    <a:pt x="7484110" y="2425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375919"/>
              <a:ext cx="7476490" cy="238760"/>
            </a:xfrm>
            <a:custGeom>
              <a:avLst/>
              <a:gdLst/>
              <a:ahLst/>
              <a:cxnLst/>
              <a:rect l="l" t="t" r="r" b="b"/>
              <a:pathLst>
                <a:path w="7476490" h="2387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476490" y="238760"/>
                  </a:lnTo>
                  <a:lnTo>
                    <a:pt x="7476490" y="2349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379729"/>
              <a:ext cx="7470140" cy="231140"/>
            </a:xfrm>
            <a:custGeom>
              <a:avLst/>
              <a:gdLst/>
              <a:ahLst/>
              <a:cxnLst/>
              <a:rect l="l" t="t" r="r" b="b"/>
              <a:pathLst>
                <a:path w="7470140" h="2311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470140" y="231140"/>
                  </a:lnTo>
                  <a:lnTo>
                    <a:pt x="7470140" y="2273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383539"/>
              <a:ext cx="7462520" cy="223520"/>
            </a:xfrm>
            <a:custGeom>
              <a:avLst/>
              <a:gdLst/>
              <a:ahLst/>
              <a:cxnLst/>
              <a:rect l="l" t="t" r="r" b="b"/>
              <a:pathLst>
                <a:path w="7462520" h="223520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462520" y="223520"/>
                  </a:lnTo>
                  <a:lnTo>
                    <a:pt x="7462520" y="2197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387349"/>
              <a:ext cx="7454900" cy="215900"/>
            </a:xfrm>
            <a:custGeom>
              <a:avLst/>
              <a:gdLst/>
              <a:ahLst/>
              <a:cxnLst/>
              <a:rect l="l" t="t" r="r" b="b"/>
              <a:pathLst>
                <a:path w="7454900" h="2159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454900" y="215900"/>
                  </a:lnTo>
                  <a:lnTo>
                    <a:pt x="7454900" y="21336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C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391159"/>
              <a:ext cx="7447280" cy="209550"/>
            </a:xfrm>
            <a:custGeom>
              <a:avLst/>
              <a:gdLst/>
              <a:ahLst/>
              <a:cxnLst/>
              <a:rect l="l" t="t" r="r" b="b"/>
              <a:pathLst>
                <a:path w="7447280" h="20955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205740"/>
                  </a:lnTo>
                  <a:lnTo>
                    <a:pt x="2540" y="2057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7447280" y="209550"/>
                  </a:lnTo>
                  <a:lnTo>
                    <a:pt x="7447280" y="2057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393699"/>
              <a:ext cx="7440930" cy="203200"/>
            </a:xfrm>
            <a:custGeom>
              <a:avLst/>
              <a:gdLst/>
              <a:ahLst/>
              <a:cxnLst/>
              <a:rect l="l" t="t" r="r" b="b"/>
              <a:pathLst>
                <a:path w="7440930" h="2032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440930" y="203200"/>
                  </a:lnTo>
                  <a:lnTo>
                    <a:pt x="7440930" y="1993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397509"/>
              <a:ext cx="7433309" cy="195580"/>
            </a:xfrm>
            <a:custGeom>
              <a:avLst/>
              <a:gdLst/>
              <a:ahLst/>
              <a:cxnLst/>
              <a:rect l="l" t="t" r="r" b="b"/>
              <a:pathLst>
                <a:path w="7433309" h="195579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433310" y="195580"/>
                  </a:lnTo>
                  <a:lnTo>
                    <a:pt x="7433310" y="1917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401319"/>
              <a:ext cx="7426959" cy="187960"/>
            </a:xfrm>
            <a:custGeom>
              <a:avLst/>
              <a:gdLst/>
              <a:ahLst/>
              <a:cxnLst/>
              <a:rect l="l" t="t" r="r" b="b"/>
              <a:pathLst>
                <a:path w="7426959" h="1879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426960" y="187960"/>
                  </a:lnTo>
                  <a:lnTo>
                    <a:pt x="7426960" y="1841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405129"/>
              <a:ext cx="7419340" cy="180340"/>
            </a:xfrm>
            <a:custGeom>
              <a:avLst/>
              <a:gdLst/>
              <a:ahLst/>
              <a:cxnLst/>
              <a:rect l="l" t="t" r="r" b="b"/>
              <a:pathLst>
                <a:path w="7419340" h="1803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419340" y="180340"/>
                  </a:lnTo>
                  <a:lnTo>
                    <a:pt x="7419340" y="1765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408939"/>
              <a:ext cx="7411720" cy="172720"/>
            </a:xfrm>
            <a:custGeom>
              <a:avLst/>
              <a:gdLst/>
              <a:ahLst/>
              <a:cxnLst/>
              <a:rect l="l" t="t" r="r" b="b"/>
              <a:pathLst>
                <a:path w="7411720" h="172720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2720"/>
                  </a:lnTo>
                  <a:lnTo>
                    <a:pt x="7411720" y="172720"/>
                  </a:lnTo>
                  <a:lnTo>
                    <a:pt x="7411720" y="17018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412749"/>
              <a:ext cx="7404100" cy="166370"/>
            </a:xfrm>
            <a:custGeom>
              <a:avLst/>
              <a:gdLst/>
              <a:ahLst/>
              <a:cxnLst/>
              <a:rect l="l" t="t" r="r" b="b"/>
              <a:pathLst>
                <a:path w="7404100" h="16637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7404100" y="166370"/>
                  </a:lnTo>
                  <a:lnTo>
                    <a:pt x="7404100" y="1625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415289"/>
              <a:ext cx="7397750" cy="160020"/>
            </a:xfrm>
            <a:custGeom>
              <a:avLst/>
              <a:gdLst/>
              <a:ahLst/>
              <a:cxnLst/>
              <a:rect l="l" t="t" r="r" b="b"/>
              <a:pathLst>
                <a:path w="7397750" h="160020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397750" y="160020"/>
                  </a:lnTo>
                  <a:lnTo>
                    <a:pt x="7397750" y="1562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419099"/>
              <a:ext cx="7390130" cy="152400"/>
            </a:xfrm>
            <a:custGeom>
              <a:avLst/>
              <a:gdLst/>
              <a:ahLst/>
              <a:cxnLst/>
              <a:rect l="l" t="t" r="r" b="b"/>
              <a:pathLst>
                <a:path w="7390130" h="152400">
                  <a:moveTo>
                    <a:pt x="7390130" y="0"/>
                  </a:moveTo>
                  <a:lnTo>
                    <a:pt x="7387590" y="0"/>
                  </a:lnTo>
                  <a:lnTo>
                    <a:pt x="7387590" y="3810"/>
                  </a:lnTo>
                  <a:lnTo>
                    <a:pt x="73875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387590" y="3810"/>
                  </a:lnTo>
                  <a:lnTo>
                    <a:pt x="7387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390130" y="152400"/>
                  </a:lnTo>
                  <a:lnTo>
                    <a:pt x="7390130" y="1485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422909"/>
              <a:ext cx="7383780" cy="144780"/>
            </a:xfrm>
            <a:custGeom>
              <a:avLst/>
              <a:gdLst/>
              <a:ahLst/>
              <a:cxnLst/>
              <a:rect l="l" t="t" r="r" b="b"/>
              <a:pathLst>
                <a:path w="7383780" h="144779">
                  <a:moveTo>
                    <a:pt x="738378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383780" y="144780"/>
                  </a:lnTo>
                  <a:lnTo>
                    <a:pt x="7383780" y="140970"/>
                  </a:lnTo>
                  <a:lnTo>
                    <a:pt x="7383780" y="3810"/>
                  </a:lnTo>
                  <a:lnTo>
                    <a:pt x="738378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426719"/>
              <a:ext cx="7376159" cy="137160"/>
            </a:xfrm>
            <a:custGeom>
              <a:avLst/>
              <a:gdLst/>
              <a:ahLst/>
              <a:cxnLst/>
              <a:rect l="l" t="t" r="r" b="b"/>
              <a:pathLst>
                <a:path w="7376159" h="1371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376160" y="137160"/>
                  </a:lnTo>
                  <a:lnTo>
                    <a:pt x="7376160" y="1333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430529"/>
              <a:ext cx="7368540" cy="129539"/>
            </a:xfrm>
            <a:custGeom>
              <a:avLst/>
              <a:gdLst/>
              <a:ahLst/>
              <a:cxnLst/>
              <a:rect l="l" t="t" r="r" b="b"/>
              <a:pathLst>
                <a:path w="7368540" h="1295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368540" y="129540"/>
                  </a:lnTo>
                  <a:lnTo>
                    <a:pt x="7368540" y="1257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434339"/>
              <a:ext cx="7360920" cy="121920"/>
            </a:xfrm>
            <a:custGeom>
              <a:avLst/>
              <a:gdLst/>
              <a:ahLst/>
              <a:cxnLst/>
              <a:rect l="l" t="t" r="r" b="b"/>
              <a:pathLst>
                <a:path w="7360920" h="121920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360920" y="121920"/>
                  </a:lnTo>
                  <a:lnTo>
                    <a:pt x="7360920" y="1181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438149"/>
              <a:ext cx="7353300" cy="114300"/>
            </a:xfrm>
            <a:custGeom>
              <a:avLst/>
              <a:gdLst/>
              <a:ahLst/>
              <a:cxnLst/>
              <a:rect l="l" t="t" r="r" b="b"/>
              <a:pathLst>
                <a:path w="7353300" h="1143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353300" y="114300"/>
                  </a:lnTo>
                  <a:lnTo>
                    <a:pt x="7353300" y="11176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441959"/>
              <a:ext cx="7345680" cy="107950"/>
            </a:xfrm>
            <a:custGeom>
              <a:avLst/>
              <a:gdLst/>
              <a:ahLst/>
              <a:cxnLst/>
              <a:rect l="l" t="t" r="r" b="b"/>
              <a:pathLst>
                <a:path w="7345680" h="10795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104140"/>
                  </a:lnTo>
                  <a:lnTo>
                    <a:pt x="2540" y="1041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345680" y="107950"/>
                  </a:lnTo>
                  <a:lnTo>
                    <a:pt x="7345680" y="1041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444499"/>
              <a:ext cx="7339330" cy="101600"/>
            </a:xfrm>
            <a:custGeom>
              <a:avLst/>
              <a:gdLst/>
              <a:ahLst/>
              <a:cxnLst/>
              <a:rect l="l" t="t" r="r" b="b"/>
              <a:pathLst>
                <a:path w="7339330" h="1016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339330" y="101600"/>
                  </a:lnTo>
                  <a:lnTo>
                    <a:pt x="7339330" y="977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448309"/>
              <a:ext cx="7332980" cy="93980"/>
            </a:xfrm>
            <a:custGeom>
              <a:avLst/>
              <a:gdLst/>
              <a:ahLst/>
              <a:cxnLst/>
              <a:rect l="l" t="t" r="r" b="b"/>
              <a:pathLst>
                <a:path w="7332980" h="93979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332980" y="93980"/>
                  </a:lnTo>
                  <a:lnTo>
                    <a:pt x="7332980" y="901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452119"/>
              <a:ext cx="7325359" cy="86360"/>
            </a:xfrm>
            <a:custGeom>
              <a:avLst/>
              <a:gdLst/>
              <a:ahLst/>
              <a:cxnLst/>
              <a:rect l="l" t="t" r="r" b="b"/>
              <a:pathLst>
                <a:path w="7325359" h="863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325360" y="86360"/>
                  </a:lnTo>
                  <a:lnTo>
                    <a:pt x="7325360" y="825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455929"/>
              <a:ext cx="7317740" cy="78740"/>
            </a:xfrm>
            <a:custGeom>
              <a:avLst/>
              <a:gdLst/>
              <a:ahLst/>
              <a:cxnLst/>
              <a:rect l="l" t="t" r="r" b="b"/>
              <a:pathLst>
                <a:path w="7317740" h="787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317740" y="78740"/>
                  </a:lnTo>
                  <a:lnTo>
                    <a:pt x="7317740" y="749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459739"/>
              <a:ext cx="7310120" cy="71120"/>
            </a:xfrm>
            <a:custGeom>
              <a:avLst/>
              <a:gdLst/>
              <a:ahLst/>
              <a:cxnLst/>
              <a:rect l="l" t="t" r="r" b="b"/>
              <a:pathLst>
                <a:path w="7310120" h="71120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310120" y="71120"/>
                  </a:lnTo>
                  <a:lnTo>
                    <a:pt x="7310120" y="6858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463549"/>
              <a:ext cx="7302500" cy="64769"/>
            </a:xfrm>
            <a:custGeom>
              <a:avLst/>
              <a:gdLst/>
              <a:ahLst/>
              <a:cxnLst/>
              <a:rect l="l" t="t" r="r" b="b"/>
              <a:pathLst>
                <a:path w="7302500" h="6477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60960"/>
                  </a:lnTo>
                  <a:lnTo>
                    <a:pt x="2540" y="609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302500" y="64770"/>
                  </a:lnTo>
                  <a:lnTo>
                    <a:pt x="7302500" y="609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466089"/>
              <a:ext cx="7296150" cy="58419"/>
            </a:xfrm>
            <a:custGeom>
              <a:avLst/>
              <a:gdLst/>
              <a:ahLst/>
              <a:cxnLst/>
              <a:rect l="l" t="t" r="r" b="b"/>
              <a:pathLst>
                <a:path w="7296150" h="58420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296150" y="58420"/>
                  </a:lnTo>
                  <a:lnTo>
                    <a:pt x="7296150" y="546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469899"/>
              <a:ext cx="7289800" cy="50800"/>
            </a:xfrm>
            <a:custGeom>
              <a:avLst/>
              <a:gdLst/>
              <a:ahLst/>
              <a:cxnLst/>
              <a:rect l="l" t="t" r="r" b="b"/>
              <a:pathLst>
                <a:path w="7289800" h="508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289800" y="50800"/>
                  </a:lnTo>
                  <a:lnTo>
                    <a:pt x="7289800" y="469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473709"/>
              <a:ext cx="7282180" cy="43180"/>
            </a:xfrm>
            <a:custGeom>
              <a:avLst/>
              <a:gdLst/>
              <a:ahLst/>
              <a:cxnLst/>
              <a:rect l="l" t="t" r="r" b="b"/>
              <a:pathLst>
                <a:path w="7282180" h="43179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282180" y="43180"/>
                  </a:lnTo>
                  <a:lnTo>
                    <a:pt x="7282180" y="393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477519"/>
              <a:ext cx="7274559" cy="35560"/>
            </a:xfrm>
            <a:custGeom>
              <a:avLst/>
              <a:gdLst/>
              <a:ahLst/>
              <a:cxnLst/>
              <a:rect l="l" t="t" r="r" b="b"/>
              <a:pathLst>
                <a:path w="7274559" h="355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274560" y="35560"/>
                  </a:lnTo>
                  <a:lnTo>
                    <a:pt x="7274560" y="317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481329"/>
              <a:ext cx="7266940" cy="27940"/>
            </a:xfrm>
            <a:custGeom>
              <a:avLst/>
              <a:gdLst/>
              <a:ahLst/>
              <a:cxnLst/>
              <a:rect l="l" t="t" r="r" b="b"/>
              <a:pathLst>
                <a:path w="7266940" h="279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7266940" y="27940"/>
                  </a:lnTo>
                  <a:lnTo>
                    <a:pt x="7266940" y="2540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485139"/>
              <a:ext cx="7259320" cy="21590"/>
            </a:xfrm>
            <a:custGeom>
              <a:avLst/>
              <a:gdLst/>
              <a:ahLst/>
              <a:cxnLst/>
              <a:rect l="l" t="t" r="r" b="b"/>
              <a:pathLst>
                <a:path w="7259320" h="21590">
                  <a:moveTo>
                    <a:pt x="7259320" y="0"/>
                  </a:moveTo>
                  <a:lnTo>
                    <a:pt x="7255510" y="0"/>
                  </a:lnTo>
                  <a:lnTo>
                    <a:pt x="7255510" y="2540"/>
                  </a:lnTo>
                  <a:lnTo>
                    <a:pt x="72555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255510" y="254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259320" y="21590"/>
                  </a:lnTo>
                  <a:lnTo>
                    <a:pt x="7259320" y="17780"/>
                  </a:lnTo>
                  <a:lnTo>
                    <a:pt x="7259320" y="254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4880" y="487679"/>
              <a:ext cx="7252970" cy="15240"/>
            </a:xfrm>
            <a:custGeom>
              <a:avLst/>
              <a:gdLst/>
              <a:ahLst/>
              <a:cxnLst/>
              <a:rect l="l" t="t" r="r" b="b"/>
              <a:pathLst>
                <a:path w="7252970" h="15240">
                  <a:moveTo>
                    <a:pt x="7252970" y="0"/>
                  </a:moveTo>
                  <a:lnTo>
                    <a:pt x="7250430" y="0"/>
                  </a:lnTo>
                  <a:lnTo>
                    <a:pt x="7250430" y="3810"/>
                  </a:lnTo>
                  <a:lnTo>
                    <a:pt x="725043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250430" y="3810"/>
                  </a:lnTo>
                  <a:lnTo>
                    <a:pt x="7250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252970" y="15240"/>
                  </a:lnTo>
                  <a:lnTo>
                    <a:pt x="7252970" y="11430"/>
                  </a:lnTo>
                  <a:lnTo>
                    <a:pt x="7252970" y="3810"/>
                  </a:lnTo>
                  <a:lnTo>
                    <a:pt x="72529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491490"/>
              <a:ext cx="7246620" cy="7620"/>
            </a:xfrm>
            <a:custGeom>
              <a:avLst/>
              <a:gdLst/>
              <a:ahLst/>
              <a:cxnLst/>
              <a:rect l="l" t="t" r="r" b="b"/>
              <a:pathLst>
                <a:path w="7246620" h="7620">
                  <a:moveTo>
                    <a:pt x="7246619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246619" y="7620"/>
                  </a:lnTo>
                  <a:lnTo>
                    <a:pt x="72466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object 139"/>
          <p:cNvSpPr txBox="1">
            <a:spLocks noGrp="1"/>
          </p:cNvSpPr>
          <p:nvPr>
            <p:ph type="title"/>
          </p:nvPr>
        </p:nvSpPr>
        <p:spPr>
          <a:xfrm>
            <a:off x="3689350" y="147320"/>
            <a:ext cx="17659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W</a:t>
            </a:r>
            <a:r>
              <a:rPr sz="4400" dirty="0"/>
              <a:t>h</a:t>
            </a:r>
            <a:r>
              <a:rPr sz="4400" spc="5" dirty="0"/>
              <a:t>y</a:t>
            </a:r>
            <a:r>
              <a:rPr sz="4400" dirty="0"/>
              <a:t>??</a:t>
            </a:r>
            <a:endParaRPr sz="4400"/>
          </a:p>
        </p:txBody>
      </p:sp>
      <p:sp>
        <p:nvSpPr>
          <p:cNvPr id="140" name="object 140"/>
          <p:cNvSpPr txBox="1"/>
          <p:nvPr/>
        </p:nvSpPr>
        <p:spPr>
          <a:xfrm>
            <a:off x="77469" y="1328420"/>
            <a:ext cx="7908290" cy="353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 the government gets a report of 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failure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conciliation,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has 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decide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would be appropriate to refer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dispute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adjudication.</a:t>
            </a:r>
            <a:endParaRPr sz="3200">
              <a:latin typeface="Arial MT"/>
              <a:cs typeface="Arial MT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790"/>
              </a:spcBef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Developing countries can’t afford to suffer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loss 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production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from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long-drawn strikes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lockouts.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834390"/>
            <a:ext cx="7956550" cy="4024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28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65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(c)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 the issues involved are such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have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subject matter of recent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judicial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decisions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respect of which an unduly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long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time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has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elapsed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since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origin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cause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action; and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647700" y="834390"/>
            <a:ext cx="7667625" cy="3719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00">
              <a:latin typeface="Arial MT"/>
              <a:cs typeface="Arial MT"/>
            </a:endParaRPr>
          </a:p>
          <a:p>
            <a:pPr marL="241935" marR="5080" indent="-229870">
              <a:lnSpc>
                <a:spcPct val="100000"/>
              </a:lnSpc>
            </a:pP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(d)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respect of demands, other legal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remedies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are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available,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is,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covered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Factories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Act,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Workmen's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Compensation Act,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Minimum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Wages Act,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Payment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Wages Act,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etc.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596265"/>
            <a:ext cx="8021955" cy="447611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55244" algn="ctr">
              <a:lnSpc>
                <a:spcPct val="100000"/>
              </a:lnSpc>
              <a:spcBef>
                <a:spcPts val="1975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15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3.Industrial disputes raised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regard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individual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cases, that is, cases 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dismissal,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discharge or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action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of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management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on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disciplinary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grounds,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referred for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legality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propriety of such action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questioned,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particular: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0"/>
            <a:ext cx="8229600" cy="1230630"/>
            <a:chOff x="5334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5334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97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3090" y="0"/>
                  </a:lnTo>
                  <a:lnTo>
                    <a:pt x="821309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3560" y="0"/>
              <a:ext cx="8209280" cy="1216660"/>
            </a:xfrm>
            <a:custGeom>
              <a:avLst/>
              <a:gdLst/>
              <a:ahLst/>
              <a:cxnLst/>
              <a:rect l="l" t="t" r="r" b="b"/>
              <a:pathLst>
                <a:path w="8209280" h="1216660">
                  <a:moveTo>
                    <a:pt x="820928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9280" y="1216660"/>
                  </a:lnTo>
                  <a:lnTo>
                    <a:pt x="8209280" y="1214120"/>
                  </a:lnTo>
                  <a:lnTo>
                    <a:pt x="820928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73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11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49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88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3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9910" y="0"/>
                  </a:lnTo>
                  <a:lnTo>
                    <a:pt x="816991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50" y="0"/>
              <a:ext cx="8166100" cy="1195070"/>
            </a:xfrm>
            <a:custGeom>
              <a:avLst/>
              <a:gdLst/>
              <a:ahLst/>
              <a:cxnLst/>
              <a:rect l="l" t="t" r="r" b="b"/>
              <a:pathLst>
                <a:path w="8166100" h="1195070">
                  <a:moveTo>
                    <a:pt x="816610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6100" y="1195070"/>
                  </a:lnTo>
                  <a:lnTo>
                    <a:pt x="8166100" y="1192530"/>
                  </a:lnTo>
                  <a:lnTo>
                    <a:pt x="816610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89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27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65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03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29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6730" y="0"/>
                  </a:lnTo>
                  <a:lnTo>
                    <a:pt x="812673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740" y="0"/>
              <a:ext cx="8122920" cy="1173480"/>
            </a:xfrm>
            <a:custGeom>
              <a:avLst/>
              <a:gdLst/>
              <a:ahLst/>
              <a:cxnLst/>
              <a:rect l="l" t="t" r="r" b="b"/>
              <a:pathLst>
                <a:path w="8122920" h="1173480">
                  <a:moveTo>
                    <a:pt x="812292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2920" y="1173480"/>
                  </a:lnTo>
                  <a:lnTo>
                    <a:pt x="8122920" y="1170940"/>
                  </a:lnTo>
                  <a:lnTo>
                    <a:pt x="812292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05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43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81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19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3810" y="11557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5790" y="0"/>
              <a:ext cx="8084820" cy="1155700"/>
            </a:xfrm>
            <a:custGeom>
              <a:avLst/>
              <a:gdLst/>
              <a:ahLst/>
              <a:cxnLst/>
              <a:rect l="l" t="t" r="r" b="b"/>
              <a:pathLst>
                <a:path w="8084820" h="1155700">
                  <a:moveTo>
                    <a:pt x="808482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2540" y="11518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4820" y="1155700"/>
                  </a:lnTo>
                  <a:lnTo>
                    <a:pt x="8084820" y="115189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8330" y="0"/>
              <a:ext cx="8079740" cy="1151890"/>
            </a:xfrm>
            <a:custGeom>
              <a:avLst/>
              <a:gdLst/>
              <a:ahLst/>
              <a:cxnLst/>
              <a:rect l="l" t="t" r="r" b="b"/>
              <a:pathLst>
                <a:path w="8079740" h="1151890">
                  <a:moveTo>
                    <a:pt x="807974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9740" y="1151890"/>
                  </a:lnTo>
                  <a:lnTo>
                    <a:pt x="8079740" y="1149350"/>
                  </a:lnTo>
                  <a:lnTo>
                    <a:pt x="807974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21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59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197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35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3810" y="112903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7380" y="8889"/>
              <a:ext cx="8041640" cy="1125220"/>
            </a:xfrm>
            <a:custGeom>
              <a:avLst/>
              <a:gdLst/>
              <a:ahLst/>
              <a:cxnLst/>
              <a:rect l="l" t="t" r="r" b="b"/>
              <a:pathLst>
                <a:path w="8041640" h="1125220">
                  <a:moveTo>
                    <a:pt x="804164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2540" y="1121410"/>
                  </a:lnTo>
                  <a:lnTo>
                    <a:pt x="254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1640" y="1125220"/>
                  </a:lnTo>
                  <a:lnTo>
                    <a:pt x="8041640" y="1121410"/>
                  </a:lnTo>
                  <a:lnTo>
                    <a:pt x="8041640" y="254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9920" y="11429"/>
              <a:ext cx="8036559" cy="1118870"/>
            </a:xfrm>
            <a:custGeom>
              <a:avLst/>
              <a:gdLst/>
              <a:ahLst/>
              <a:cxnLst/>
              <a:rect l="l" t="t" r="r" b="b"/>
              <a:pathLst>
                <a:path w="8036559" h="1118870">
                  <a:moveTo>
                    <a:pt x="803656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6560" y="1118870"/>
                  </a:lnTo>
                  <a:lnTo>
                    <a:pt x="8036560" y="1116330"/>
                  </a:lnTo>
                  <a:lnTo>
                    <a:pt x="8036560" y="3810"/>
                  </a:lnTo>
                  <a:lnTo>
                    <a:pt x="803656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37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75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13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451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3810" y="108585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8970" y="30479"/>
              <a:ext cx="7998459" cy="1082040"/>
            </a:xfrm>
            <a:custGeom>
              <a:avLst/>
              <a:gdLst/>
              <a:ahLst/>
              <a:cxnLst/>
              <a:rect l="l" t="t" r="r" b="b"/>
              <a:pathLst>
                <a:path w="7998459" h="1082040">
                  <a:moveTo>
                    <a:pt x="799846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2540" y="1078230"/>
                  </a:lnTo>
                  <a:lnTo>
                    <a:pt x="254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8460" y="1082040"/>
                  </a:lnTo>
                  <a:lnTo>
                    <a:pt x="7998460" y="1078230"/>
                  </a:lnTo>
                  <a:lnTo>
                    <a:pt x="7998460" y="254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51510" y="33019"/>
              <a:ext cx="7993380" cy="1075690"/>
            </a:xfrm>
            <a:custGeom>
              <a:avLst/>
              <a:gdLst/>
              <a:ahLst/>
              <a:cxnLst/>
              <a:rect l="l" t="t" r="r" b="b"/>
              <a:pathLst>
                <a:path w="7993380" h="1075690">
                  <a:moveTo>
                    <a:pt x="799338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3380" y="1075690"/>
                  </a:lnTo>
                  <a:lnTo>
                    <a:pt x="7993380" y="1073150"/>
                  </a:lnTo>
                  <a:lnTo>
                    <a:pt x="7993380" y="3810"/>
                  </a:lnTo>
                  <a:lnTo>
                    <a:pt x="799338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553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91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629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67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05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43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69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0720" y="62229"/>
              <a:ext cx="7934959" cy="1017269"/>
            </a:xfrm>
            <a:custGeom>
              <a:avLst/>
              <a:gdLst/>
              <a:ahLst/>
              <a:cxnLst/>
              <a:rect l="l" t="t" r="r" b="b"/>
              <a:pathLst>
                <a:path w="7934959" h="1017269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4960" y="1017270"/>
                  </a:lnTo>
                  <a:lnTo>
                    <a:pt x="7934960" y="10147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45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83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921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59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85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02310" y="83819"/>
              <a:ext cx="7891780" cy="974090"/>
            </a:xfrm>
            <a:custGeom>
              <a:avLst/>
              <a:gdLst/>
              <a:ahLst/>
              <a:cxnLst/>
              <a:rect l="l" t="t" r="r" b="b"/>
              <a:pathLst>
                <a:path w="7891780" h="974090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1780" y="974090"/>
                  </a:lnTo>
                  <a:lnTo>
                    <a:pt x="7891780" y="9715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061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099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137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175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200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2410" y="0"/>
                  </a:lnTo>
                  <a:lnTo>
                    <a:pt x="7852410" y="2540"/>
                  </a:lnTo>
                  <a:lnTo>
                    <a:pt x="785241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2410" y="254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23900" y="105409"/>
              <a:ext cx="7848600" cy="930910"/>
            </a:xfrm>
            <a:custGeom>
              <a:avLst/>
              <a:gdLst/>
              <a:ahLst/>
              <a:cxnLst/>
              <a:rect l="l" t="t" r="r" b="b"/>
              <a:pathLst>
                <a:path w="7848600" h="93091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8600" y="930910"/>
                  </a:lnTo>
                  <a:lnTo>
                    <a:pt x="7848600" y="9283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277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15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353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391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3810" y="89789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42950" y="124459"/>
              <a:ext cx="7810500" cy="894080"/>
            </a:xfrm>
            <a:custGeom>
              <a:avLst/>
              <a:gdLst/>
              <a:ahLst/>
              <a:cxnLst/>
              <a:rect l="l" t="t" r="r" b="b"/>
              <a:pathLst>
                <a:path w="7810500" h="894080">
                  <a:moveTo>
                    <a:pt x="781050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2540" y="890270"/>
                  </a:lnTo>
                  <a:lnTo>
                    <a:pt x="254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0500" y="894080"/>
                  </a:lnTo>
                  <a:lnTo>
                    <a:pt x="7810500" y="890270"/>
                  </a:lnTo>
                  <a:lnTo>
                    <a:pt x="7810500" y="254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45490" y="126999"/>
              <a:ext cx="7805420" cy="887730"/>
            </a:xfrm>
            <a:custGeom>
              <a:avLst/>
              <a:gdLst/>
              <a:ahLst/>
              <a:cxnLst/>
              <a:rect l="l" t="t" r="r" b="b"/>
              <a:pathLst>
                <a:path w="7805420" h="887730">
                  <a:moveTo>
                    <a:pt x="780542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5420" y="887730"/>
                  </a:lnTo>
                  <a:lnTo>
                    <a:pt x="7805420" y="885190"/>
                  </a:lnTo>
                  <a:lnTo>
                    <a:pt x="7805420" y="3810"/>
                  </a:lnTo>
                  <a:lnTo>
                    <a:pt x="780542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493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531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69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607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3810" y="85471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64540" y="146049"/>
              <a:ext cx="7767320" cy="850900"/>
            </a:xfrm>
            <a:custGeom>
              <a:avLst/>
              <a:gdLst/>
              <a:ahLst/>
              <a:cxnLst/>
              <a:rect l="l" t="t" r="r" b="b"/>
              <a:pathLst>
                <a:path w="7767320" h="850900">
                  <a:moveTo>
                    <a:pt x="776732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2540" y="847090"/>
                  </a:lnTo>
                  <a:lnTo>
                    <a:pt x="254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7320" y="850900"/>
                  </a:lnTo>
                  <a:lnTo>
                    <a:pt x="7767320" y="847090"/>
                  </a:lnTo>
                  <a:lnTo>
                    <a:pt x="7767320" y="254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67080" y="148589"/>
              <a:ext cx="7762240" cy="844550"/>
            </a:xfrm>
            <a:custGeom>
              <a:avLst/>
              <a:gdLst/>
              <a:ahLst/>
              <a:cxnLst/>
              <a:rect l="l" t="t" r="r" b="b"/>
              <a:pathLst>
                <a:path w="7762240" h="844550">
                  <a:moveTo>
                    <a:pt x="776224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2240" y="844550"/>
                  </a:lnTo>
                  <a:lnTo>
                    <a:pt x="7762240" y="842010"/>
                  </a:lnTo>
                  <a:lnTo>
                    <a:pt x="7762240" y="3810"/>
                  </a:lnTo>
                  <a:lnTo>
                    <a:pt x="776224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708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47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785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823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3810" y="811530"/>
                  </a:lnTo>
                  <a:lnTo>
                    <a:pt x="381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86130" y="167639"/>
              <a:ext cx="7724140" cy="807720"/>
            </a:xfrm>
            <a:custGeom>
              <a:avLst/>
              <a:gdLst/>
              <a:ahLst/>
              <a:cxnLst/>
              <a:rect l="l" t="t" r="r" b="b"/>
              <a:pathLst>
                <a:path w="7724140" h="807719">
                  <a:moveTo>
                    <a:pt x="772414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2540" y="803910"/>
                  </a:lnTo>
                  <a:lnTo>
                    <a:pt x="254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4140" y="807720"/>
                  </a:lnTo>
                  <a:lnTo>
                    <a:pt x="7724140" y="803910"/>
                  </a:lnTo>
                  <a:lnTo>
                    <a:pt x="7724140" y="2540"/>
                  </a:lnTo>
                  <a:lnTo>
                    <a:pt x="772414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88670" y="170179"/>
              <a:ext cx="7719059" cy="801370"/>
            </a:xfrm>
            <a:custGeom>
              <a:avLst/>
              <a:gdLst/>
              <a:ahLst/>
              <a:cxnLst/>
              <a:rect l="l" t="t" r="r" b="b"/>
              <a:pathLst>
                <a:path w="7719059" h="801369">
                  <a:moveTo>
                    <a:pt x="771906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9060" y="801370"/>
                  </a:lnTo>
                  <a:lnTo>
                    <a:pt x="7719060" y="798830"/>
                  </a:lnTo>
                  <a:lnTo>
                    <a:pt x="7719060" y="3810"/>
                  </a:lnTo>
                  <a:lnTo>
                    <a:pt x="771906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924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962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039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077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115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27" y="753110"/>
                  </a:lnTo>
                  <a:lnTo>
                    <a:pt x="2527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14057" y="195579"/>
              <a:ext cx="7667625" cy="750570"/>
            </a:xfrm>
            <a:custGeom>
              <a:avLst/>
              <a:gdLst/>
              <a:ahLst/>
              <a:cxnLst/>
              <a:rect l="l" t="t" r="r" b="b"/>
              <a:pathLst>
                <a:path w="7667625" h="750569">
                  <a:moveTo>
                    <a:pt x="7667003" y="0"/>
                  </a:moveTo>
                  <a:lnTo>
                    <a:pt x="7664463" y="0"/>
                  </a:lnTo>
                  <a:lnTo>
                    <a:pt x="7664463" y="3810"/>
                  </a:lnTo>
                  <a:lnTo>
                    <a:pt x="7664463" y="746760"/>
                  </a:lnTo>
                  <a:lnTo>
                    <a:pt x="3822" y="746760"/>
                  </a:lnTo>
                  <a:lnTo>
                    <a:pt x="3822" y="3810"/>
                  </a:lnTo>
                  <a:lnTo>
                    <a:pt x="7664463" y="3810"/>
                  </a:lnTo>
                  <a:lnTo>
                    <a:pt x="76644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7003" y="750570"/>
                  </a:lnTo>
                  <a:lnTo>
                    <a:pt x="7667003" y="746760"/>
                  </a:lnTo>
                  <a:lnTo>
                    <a:pt x="7667003" y="3810"/>
                  </a:lnTo>
                  <a:lnTo>
                    <a:pt x="7667003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17880" y="199389"/>
              <a:ext cx="7660640" cy="742950"/>
            </a:xfrm>
            <a:custGeom>
              <a:avLst/>
              <a:gdLst/>
              <a:ahLst/>
              <a:cxnLst/>
              <a:rect l="l" t="t" r="r" b="b"/>
              <a:pathLst>
                <a:path w="7660640" h="742950">
                  <a:moveTo>
                    <a:pt x="766064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60640" y="742950"/>
                  </a:lnTo>
                  <a:lnTo>
                    <a:pt x="7660640" y="7404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216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255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293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331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356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39470" y="220979"/>
              <a:ext cx="7617459" cy="699770"/>
            </a:xfrm>
            <a:custGeom>
              <a:avLst/>
              <a:gdLst/>
              <a:ahLst/>
              <a:cxnLst/>
              <a:rect l="l" t="t" r="r" b="b"/>
              <a:pathLst>
                <a:path w="7617459" h="699769">
                  <a:moveTo>
                    <a:pt x="7617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7460" y="699770"/>
                  </a:lnTo>
                  <a:lnTo>
                    <a:pt x="7617460" y="697230"/>
                  </a:lnTo>
                  <a:lnTo>
                    <a:pt x="761746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432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470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509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547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572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8090" y="0"/>
                  </a:lnTo>
                  <a:lnTo>
                    <a:pt x="7578090" y="2540"/>
                  </a:lnTo>
                  <a:lnTo>
                    <a:pt x="757809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8090" y="254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1060" y="242569"/>
              <a:ext cx="7574280" cy="656590"/>
            </a:xfrm>
            <a:custGeom>
              <a:avLst/>
              <a:gdLst/>
              <a:ahLst/>
              <a:cxnLst/>
              <a:rect l="l" t="t" r="r" b="b"/>
              <a:pathLst>
                <a:path w="7574280" h="656590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4280" y="656590"/>
                  </a:lnTo>
                  <a:lnTo>
                    <a:pt x="7574280" y="6540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648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686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724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763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80110" y="261619"/>
              <a:ext cx="7536180" cy="619760"/>
            </a:xfrm>
            <a:custGeom>
              <a:avLst/>
              <a:gdLst/>
              <a:ahLst/>
              <a:cxnLst/>
              <a:rect l="l" t="t" r="r" b="b"/>
              <a:pathLst>
                <a:path w="7536180" h="619760">
                  <a:moveTo>
                    <a:pt x="753618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2540" y="615950"/>
                  </a:lnTo>
                  <a:lnTo>
                    <a:pt x="254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6180" y="619760"/>
                  </a:lnTo>
                  <a:lnTo>
                    <a:pt x="7536180" y="615950"/>
                  </a:lnTo>
                  <a:lnTo>
                    <a:pt x="7536180" y="2540"/>
                  </a:lnTo>
                  <a:lnTo>
                    <a:pt x="753618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82650" y="264159"/>
              <a:ext cx="7531100" cy="613410"/>
            </a:xfrm>
            <a:custGeom>
              <a:avLst/>
              <a:gdLst/>
              <a:ahLst/>
              <a:cxnLst/>
              <a:rect l="l" t="t" r="r" b="b"/>
              <a:pathLst>
                <a:path w="7531100" h="613410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31100" y="613410"/>
                  </a:lnTo>
                  <a:lnTo>
                    <a:pt x="7531100" y="6108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864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810" y="603250"/>
                  </a:lnTo>
                  <a:lnTo>
                    <a:pt x="3810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90270" y="271779"/>
              <a:ext cx="7515859" cy="599440"/>
            </a:xfrm>
            <a:custGeom>
              <a:avLst/>
              <a:gdLst/>
              <a:ahLst/>
              <a:cxnLst/>
              <a:rect l="l" t="t" r="r" b="b"/>
              <a:pathLst>
                <a:path w="7515859" h="599440">
                  <a:moveTo>
                    <a:pt x="75158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60" y="599440"/>
                  </a:lnTo>
                  <a:lnTo>
                    <a:pt x="7515860" y="595630"/>
                  </a:lnTo>
                  <a:lnTo>
                    <a:pt x="7515860" y="3822"/>
                  </a:lnTo>
                  <a:lnTo>
                    <a:pt x="7512050" y="3822"/>
                  </a:lnTo>
                  <a:lnTo>
                    <a:pt x="75120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7515860" y="3810"/>
                  </a:lnTo>
                  <a:lnTo>
                    <a:pt x="751586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940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978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01700" y="283209"/>
              <a:ext cx="7493000" cy="576580"/>
            </a:xfrm>
            <a:custGeom>
              <a:avLst/>
              <a:gdLst/>
              <a:ahLst/>
              <a:cxnLst/>
              <a:rect l="l" t="t" r="r" b="b"/>
              <a:pathLst>
                <a:path w="7493000" h="576580">
                  <a:moveTo>
                    <a:pt x="749300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2540" y="572770"/>
                  </a:lnTo>
                  <a:lnTo>
                    <a:pt x="254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3000" y="576580"/>
                  </a:lnTo>
                  <a:lnTo>
                    <a:pt x="7493000" y="572770"/>
                  </a:lnTo>
                  <a:lnTo>
                    <a:pt x="7493000" y="2540"/>
                  </a:lnTo>
                  <a:lnTo>
                    <a:pt x="749300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04240" y="285749"/>
              <a:ext cx="7487920" cy="570230"/>
            </a:xfrm>
            <a:custGeom>
              <a:avLst/>
              <a:gdLst/>
              <a:ahLst/>
              <a:cxnLst/>
              <a:rect l="l" t="t" r="r" b="b"/>
              <a:pathLst>
                <a:path w="7487920" h="57023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7920" y="570230"/>
                  </a:lnTo>
                  <a:lnTo>
                    <a:pt x="7487920" y="5676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080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118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156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194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23290" y="304799"/>
              <a:ext cx="7449820" cy="533400"/>
            </a:xfrm>
            <a:custGeom>
              <a:avLst/>
              <a:gdLst/>
              <a:ahLst/>
              <a:cxnLst/>
              <a:rect l="l" t="t" r="r" b="b"/>
              <a:pathLst>
                <a:path w="7449820" h="533400">
                  <a:moveTo>
                    <a:pt x="74498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49820" y="533400"/>
                  </a:lnTo>
                  <a:lnTo>
                    <a:pt x="7449820" y="529590"/>
                  </a:lnTo>
                  <a:lnTo>
                    <a:pt x="744982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2540" y="529590"/>
                  </a:lnTo>
                  <a:lnTo>
                    <a:pt x="2540" y="2540"/>
                  </a:lnTo>
                  <a:lnTo>
                    <a:pt x="7449820" y="2540"/>
                  </a:lnTo>
                  <a:lnTo>
                    <a:pt x="744982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25830" y="307339"/>
              <a:ext cx="7444740" cy="527050"/>
            </a:xfrm>
            <a:custGeom>
              <a:avLst/>
              <a:gdLst/>
              <a:ahLst/>
              <a:cxnLst/>
              <a:rect l="l" t="t" r="r" b="b"/>
              <a:pathLst>
                <a:path w="7444740" h="527050">
                  <a:moveTo>
                    <a:pt x="744474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4740" y="527050"/>
                  </a:lnTo>
                  <a:lnTo>
                    <a:pt x="7444740" y="523240"/>
                  </a:lnTo>
                  <a:lnTo>
                    <a:pt x="7444740" y="381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296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334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372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410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448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9486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9512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90130" y="0"/>
                  </a:lnTo>
                  <a:lnTo>
                    <a:pt x="7390130" y="3810"/>
                  </a:lnTo>
                  <a:lnTo>
                    <a:pt x="739013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90130" y="3810"/>
                  </a:lnTo>
                  <a:lnTo>
                    <a:pt x="739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55040" y="336549"/>
              <a:ext cx="7386320" cy="468630"/>
            </a:xfrm>
            <a:custGeom>
              <a:avLst/>
              <a:gdLst/>
              <a:ahLst/>
              <a:cxnLst/>
              <a:rect l="l" t="t" r="r" b="b"/>
              <a:pathLst>
                <a:path w="7386320" h="468630">
                  <a:moveTo>
                    <a:pt x="738632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6320" y="468630"/>
                  </a:lnTo>
                  <a:lnTo>
                    <a:pt x="7386320" y="466090"/>
                  </a:lnTo>
                  <a:lnTo>
                    <a:pt x="7386320" y="3810"/>
                  </a:lnTo>
                  <a:lnTo>
                    <a:pt x="738632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588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626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664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702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728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6950" y="0"/>
                  </a:lnTo>
                  <a:lnTo>
                    <a:pt x="7346950" y="3810"/>
                  </a:lnTo>
                  <a:lnTo>
                    <a:pt x="734695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6950" y="3810"/>
                  </a:lnTo>
                  <a:lnTo>
                    <a:pt x="734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76630" y="358139"/>
              <a:ext cx="7343140" cy="425450"/>
            </a:xfrm>
            <a:custGeom>
              <a:avLst/>
              <a:gdLst/>
              <a:ahLst/>
              <a:cxnLst/>
              <a:rect l="l" t="t" r="r" b="b"/>
              <a:pathLst>
                <a:path w="7343140" h="425450">
                  <a:moveTo>
                    <a:pt x="734314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3140" y="425450"/>
                  </a:lnTo>
                  <a:lnTo>
                    <a:pt x="7343140" y="422910"/>
                  </a:lnTo>
                  <a:lnTo>
                    <a:pt x="7343140" y="3810"/>
                  </a:lnTo>
                  <a:lnTo>
                    <a:pt x="734314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804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842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880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918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944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3770" y="0"/>
                  </a:lnTo>
                  <a:lnTo>
                    <a:pt x="7303770" y="2540"/>
                  </a:lnTo>
                  <a:lnTo>
                    <a:pt x="730377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3770" y="2540"/>
                  </a:lnTo>
                  <a:lnTo>
                    <a:pt x="730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98220" y="379729"/>
              <a:ext cx="7299959" cy="382270"/>
            </a:xfrm>
            <a:custGeom>
              <a:avLst/>
              <a:gdLst/>
              <a:ahLst/>
              <a:cxnLst/>
              <a:rect l="l" t="t" r="r" b="b"/>
              <a:pathLst>
                <a:path w="7299959" h="382270">
                  <a:moveTo>
                    <a:pt x="729996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9960" y="382270"/>
                  </a:lnTo>
                  <a:lnTo>
                    <a:pt x="7299960" y="379730"/>
                  </a:lnTo>
                  <a:lnTo>
                    <a:pt x="7299960" y="3810"/>
                  </a:lnTo>
                  <a:lnTo>
                    <a:pt x="72999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0020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058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0096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0134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017270" y="398779"/>
              <a:ext cx="7261859" cy="345440"/>
            </a:xfrm>
            <a:custGeom>
              <a:avLst/>
              <a:gdLst/>
              <a:ahLst/>
              <a:cxnLst/>
              <a:rect l="l" t="t" r="r" b="b"/>
              <a:pathLst>
                <a:path w="7261859" h="345440">
                  <a:moveTo>
                    <a:pt x="726186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2540" y="341630"/>
                  </a:lnTo>
                  <a:lnTo>
                    <a:pt x="254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1860" y="345440"/>
                  </a:lnTo>
                  <a:lnTo>
                    <a:pt x="7261860" y="341630"/>
                  </a:lnTo>
                  <a:lnTo>
                    <a:pt x="7261860" y="2540"/>
                  </a:lnTo>
                  <a:lnTo>
                    <a:pt x="726186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019810" y="401319"/>
              <a:ext cx="7256780" cy="339090"/>
            </a:xfrm>
            <a:custGeom>
              <a:avLst/>
              <a:gdLst/>
              <a:ahLst/>
              <a:cxnLst/>
              <a:rect l="l" t="t" r="r" b="b"/>
              <a:pathLst>
                <a:path w="7256780" h="339090">
                  <a:moveTo>
                    <a:pt x="725678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6780" y="339090"/>
                  </a:lnTo>
                  <a:lnTo>
                    <a:pt x="7256780" y="336550"/>
                  </a:lnTo>
                  <a:lnTo>
                    <a:pt x="7256780" y="3810"/>
                  </a:lnTo>
                  <a:lnTo>
                    <a:pt x="725678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0236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0274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0312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0350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038860" y="420369"/>
              <a:ext cx="7218680" cy="302260"/>
            </a:xfrm>
            <a:custGeom>
              <a:avLst/>
              <a:gdLst/>
              <a:ahLst/>
              <a:cxnLst/>
              <a:rect l="l" t="t" r="r" b="b"/>
              <a:pathLst>
                <a:path w="7218680" h="302259">
                  <a:moveTo>
                    <a:pt x="721868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2540" y="298450"/>
                  </a:lnTo>
                  <a:lnTo>
                    <a:pt x="254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8680" y="302260"/>
                  </a:lnTo>
                  <a:lnTo>
                    <a:pt x="7218680" y="298450"/>
                  </a:lnTo>
                  <a:lnTo>
                    <a:pt x="7218680" y="2540"/>
                  </a:lnTo>
                  <a:lnTo>
                    <a:pt x="7218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041400" y="422909"/>
              <a:ext cx="7213600" cy="295910"/>
            </a:xfrm>
            <a:custGeom>
              <a:avLst/>
              <a:gdLst/>
              <a:ahLst/>
              <a:cxnLst/>
              <a:rect l="l" t="t" r="r" b="b"/>
              <a:pathLst>
                <a:path w="7213600" h="295909">
                  <a:moveTo>
                    <a:pt x="721360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3600" y="295910"/>
                  </a:lnTo>
                  <a:lnTo>
                    <a:pt x="7213600" y="293370"/>
                  </a:lnTo>
                  <a:lnTo>
                    <a:pt x="7213600" y="3810"/>
                  </a:lnTo>
                  <a:lnTo>
                    <a:pt x="721360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452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0490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0528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0566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0604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0668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0706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0744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782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20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858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883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5810" y="0"/>
                  </a:lnTo>
                  <a:lnTo>
                    <a:pt x="7115810" y="3810"/>
                  </a:lnTo>
                  <a:lnTo>
                    <a:pt x="711581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5810" y="3810"/>
                  </a:lnTo>
                  <a:lnTo>
                    <a:pt x="7115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92200" y="473709"/>
              <a:ext cx="7112000" cy="194310"/>
            </a:xfrm>
            <a:custGeom>
              <a:avLst/>
              <a:gdLst/>
              <a:ahLst/>
              <a:cxnLst/>
              <a:rect l="l" t="t" r="r" b="b"/>
              <a:pathLst>
                <a:path w="7112000" h="194309">
                  <a:moveTo>
                    <a:pt x="711200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2000" y="194310"/>
                  </a:lnTo>
                  <a:lnTo>
                    <a:pt x="7112000" y="191770"/>
                  </a:lnTo>
                  <a:lnTo>
                    <a:pt x="7112000" y="3810"/>
                  </a:lnTo>
                  <a:lnTo>
                    <a:pt x="71120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960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998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036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1074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1099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2630" y="0"/>
                  </a:lnTo>
                  <a:lnTo>
                    <a:pt x="7072630" y="3810"/>
                  </a:lnTo>
                  <a:lnTo>
                    <a:pt x="707263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2630" y="3810"/>
                  </a:lnTo>
                  <a:lnTo>
                    <a:pt x="7072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113790" y="495299"/>
              <a:ext cx="7068820" cy="151130"/>
            </a:xfrm>
            <a:custGeom>
              <a:avLst/>
              <a:gdLst/>
              <a:ahLst/>
              <a:cxnLst/>
              <a:rect l="l" t="t" r="r" b="b"/>
              <a:pathLst>
                <a:path w="7068820" h="151129">
                  <a:moveTo>
                    <a:pt x="706882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8820" y="151130"/>
                  </a:lnTo>
                  <a:lnTo>
                    <a:pt x="7068820" y="148590"/>
                  </a:lnTo>
                  <a:lnTo>
                    <a:pt x="7068820" y="3810"/>
                  </a:lnTo>
                  <a:lnTo>
                    <a:pt x="706882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1176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1214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1252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1290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1315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9450" y="0"/>
                  </a:lnTo>
                  <a:lnTo>
                    <a:pt x="7029450" y="2540"/>
                  </a:lnTo>
                  <a:lnTo>
                    <a:pt x="702945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9450" y="2540"/>
                  </a:lnTo>
                  <a:lnTo>
                    <a:pt x="7029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35380" y="516889"/>
              <a:ext cx="7025640" cy="107950"/>
            </a:xfrm>
            <a:custGeom>
              <a:avLst/>
              <a:gdLst/>
              <a:ahLst/>
              <a:cxnLst/>
              <a:rect l="l" t="t" r="r" b="b"/>
              <a:pathLst>
                <a:path w="7025640" h="107950">
                  <a:moveTo>
                    <a:pt x="702564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5640" y="107950"/>
                  </a:lnTo>
                  <a:lnTo>
                    <a:pt x="7025640" y="105410"/>
                  </a:lnTo>
                  <a:lnTo>
                    <a:pt x="7025640" y="3810"/>
                  </a:lnTo>
                  <a:lnTo>
                    <a:pt x="702564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391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430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468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1506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54430" y="535939"/>
              <a:ext cx="6987540" cy="71120"/>
            </a:xfrm>
            <a:custGeom>
              <a:avLst/>
              <a:gdLst/>
              <a:ahLst/>
              <a:cxnLst/>
              <a:rect l="l" t="t" r="r" b="b"/>
              <a:pathLst>
                <a:path w="6987540" h="71120">
                  <a:moveTo>
                    <a:pt x="698754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2540" y="67310"/>
                  </a:lnTo>
                  <a:lnTo>
                    <a:pt x="254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7540" y="71120"/>
                  </a:lnTo>
                  <a:lnTo>
                    <a:pt x="6987540" y="67310"/>
                  </a:lnTo>
                  <a:lnTo>
                    <a:pt x="6987540" y="2540"/>
                  </a:lnTo>
                  <a:lnTo>
                    <a:pt x="698754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56970" y="538479"/>
              <a:ext cx="6982459" cy="64769"/>
            </a:xfrm>
            <a:custGeom>
              <a:avLst/>
              <a:gdLst/>
              <a:ahLst/>
              <a:cxnLst/>
              <a:rect l="l" t="t" r="r" b="b"/>
              <a:pathLst>
                <a:path w="6982459" h="64770">
                  <a:moveTo>
                    <a:pt x="698246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2460" y="64770"/>
                  </a:lnTo>
                  <a:lnTo>
                    <a:pt x="6982460" y="62230"/>
                  </a:lnTo>
                  <a:lnTo>
                    <a:pt x="6982460" y="3810"/>
                  </a:lnTo>
                  <a:lnTo>
                    <a:pt x="698246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607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645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684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722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176020" y="557529"/>
              <a:ext cx="6944359" cy="27940"/>
            </a:xfrm>
            <a:custGeom>
              <a:avLst/>
              <a:gdLst/>
              <a:ahLst/>
              <a:cxnLst/>
              <a:rect l="l" t="t" r="r" b="b"/>
              <a:pathLst>
                <a:path w="6944359" h="27940">
                  <a:moveTo>
                    <a:pt x="694436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2540" y="24130"/>
                  </a:lnTo>
                  <a:lnTo>
                    <a:pt x="254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4360" y="27940"/>
                  </a:lnTo>
                  <a:lnTo>
                    <a:pt x="6944360" y="24130"/>
                  </a:lnTo>
                  <a:lnTo>
                    <a:pt x="6944360" y="2540"/>
                  </a:lnTo>
                  <a:lnTo>
                    <a:pt x="694436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78560" y="560069"/>
              <a:ext cx="6939280" cy="21590"/>
            </a:xfrm>
            <a:custGeom>
              <a:avLst/>
              <a:gdLst/>
              <a:ahLst/>
              <a:cxnLst/>
              <a:rect l="l" t="t" r="r" b="b"/>
              <a:pathLst>
                <a:path w="6939280" h="21590">
                  <a:moveTo>
                    <a:pt x="693928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9280" y="21590"/>
                  </a:lnTo>
                  <a:lnTo>
                    <a:pt x="6939280" y="19050"/>
                  </a:lnTo>
                  <a:lnTo>
                    <a:pt x="6939280" y="3810"/>
                  </a:lnTo>
                  <a:lnTo>
                    <a:pt x="693928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823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861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840739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spc="-5" dirty="0"/>
              <a:t>Principles </a:t>
            </a:r>
            <a:r>
              <a:rPr dirty="0"/>
              <a:t>for</a:t>
            </a:r>
            <a:r>
              <a:rPr spc="-10" dirty="0"/>
              <a:t> </a:t>
            </a:r>
            <a:r>
              <a:rPr spc="-5" dirty="0"/>
              <a:t>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7310120" cy="512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355600" marR="433070" indent="-342900">
              <a:lnSpc>
                <a:spcPct val="100000"/>
              </a:lnSpc>
              <a:spcBef>
                <a:spcPts val="306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 there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case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victimization or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unfair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labour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practice;</a:t>
            </a:r>
            <a:endParaRPr sz="3200">
              <a:latin typeface="Arial MT"/>
              <a:cs typeface="Arial MT"/>
            </a:endParaRPr>
          </a:p>
          <a:p>
            <a:pPr marL="355600" marR="91440" indent="-342900">
              <a:lnSpc>
                <a:spcPct val="100000"/>
              </a:lnSpc>
              <a:spcBef>
                <a:spcPts val="79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Standing Orders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force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principles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natural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justice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have not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followed;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and</a:t>
            </a:r>
            <a:endParaRPr sz="3200">
              <a:latin typeface="Arial MT"/>
              <a:cs typeface="Arial MT"/>
            </a:endParaRPr>
          </a:p>
          <a:p>
            <a:pPr marL="355600" marR="295910" indent="-34290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60071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machinery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reports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injustice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 been done to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worker.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60730" y="834390"/>
            <a:ext cx="7661909" cy="3567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857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128905" marR="5080" indent="-116839">
              <a:lnSpc>
                <a:spcPct val="100000"/>
              </a:lnSpc>
              <a:spcBef>
                <a:spcPts val="39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Whenever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dispute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exists,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even where there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mere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apprehension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will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arise, the government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make a reference of the dispute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96265"/>
            <a:ext cx="8684260" cy="457771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307975" algn="ctr">
              <a:lnSpc>
                <a:spcPct val="100000"/>
              </a:lnSpc>
              <a:spcBef>
                <a:spcPts val="1975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673100" marR="5080" indent="-434340">
              <a:lnSpc>
                <a:spcPct val="100000"/>
              </a:lnSpc>
              <a:spcBef>
                <a:spcPts val="15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following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principles regarding the powers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the government to make a reference of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disputes have been established by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series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judicial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decisions:</a:t>
            </a:r>
            <a:endParaRPr sz="3200">
              <a:latin typeface="Arial MT"/>
              <a:cs typeface="Arial MT"/>
            </a:endParaRPr>
          </a:p>
          <a:p>
            <a:pPr marL="673100" marR="122555" indent="-660400">
              <a:lnSpc>
                <a:spcPct val="100000"/>
              </a:lnSpc>
              <a:spcBef>
                <a:spcPts val="790"/>
              </a:spcBef>
              <a:tabLst>
                <a:tab pos="67246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ii.	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must be of the opinion that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industrial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actually exists or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apprehended;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7776209" cy="500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673100" marR="5080" indent="-660400">
              <a:lnSpc>
                <a:spcPct val="100000"/>
              </a:lnSpc>
              <a:spcBef>
                <a:spcPts val="3670"/>
              </a:spcBef>
              <a:tabLst>
                <a:tab pos="67246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i.	Making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executive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administrative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act and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 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judicial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quasi-judicial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act. Government's order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making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reference, therefore, cannot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challenged on ground that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government has no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material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before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come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conclusion that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exists;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322262"/>
            <a:ext cx="7233284" cy="5932805"/>
          </a:xfrm>
          <a:prstGeom prst="rect">
            <a:avLst/>
          </a:prstGeom>
        </p:spPr>
        <p:txBody>
          <a:bodyPr vert="horz" wrap="square" lIns="0" tIns="248920" rIns="0" bIns="0" rtlCol="0">
            <a:spAutoFit/>
          </a:bodyPr>
          <a:lstStyle/>
          <a:p>
            <a:pPr marL="1771650">
              <a:lnSpc>
                <a:spcPct val="100000"/>
              </a:lnSpc>
              <a:spcBef>
                <a:spcPts val="196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673100" marR="188595" indent="-660400">
              <a:lnSpc>
                <a:spcPct val="89900"/>
              </a:lnSpc>
              <a:spcBef>
                <a:spcPts val="1880"/>
              </a:spcBef>
              <a:tabLst>
                <a:tab pos="67246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i.	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Expediency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making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reference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 entirely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to decide. Even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factually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exists,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government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 make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reference. The government cannot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compelled by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court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make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reference. Making of reference,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thus,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duty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obligation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on the part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but 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discretion;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596265"/>
            <a:ext cx="8067040" cy="398843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1975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672465" marR="5080" indent="-660400">
              <a:lnSpc>
                <a:spcPct val="100000"/>
              </a:lnSpc>
              <a:spcBef>
                <a:spcPts val="1500"/>
              </a:spcBef>
              <a:tabLst>
                <a:tab pos="67246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i.	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or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 matter appearing to be connected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 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relevant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dispute, whether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relates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specified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Second Schedule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Third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Schedule,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tribunal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adjudication;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0"/>
            <a:ext cx="8229600" cy="1230630"/>
            <a:chOff x="5334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5334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97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3090" y="0"/>
                  </a:lnTo>
                  <a:lnTo>
                    <a:pt x="821309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3560" y="0"/>
              <a:ext cx="8209280" cy="1216660"/>
            </a:xfrm>
            <a:custGeom>
              <a:avLst/>
              <a:gdLst/>
              <a:ahLst/>
              <a:cxnLst/>
              <a:rect l="l" t="t" r="r" b="b"/>
              <a:pathLst>
                <a:path w="8209280" h="1216660">
                  <a:moveTo>
                    <a:pt x="820928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9280" y="1216660"/>
                  </a:lnTo>
                  <a:lnTo>
                    <a:pt x="8209280" y="1214120"/>
                  </a:lnTo>
                  <a:lnTo>
                    <a:pt x="820928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73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11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49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88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3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9910" y="0"/>
                  </a:lnTo>
                  <a:lnTo>
                    <a:pt x="816991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50" y="0"/>
              <a:ext cx="8166100" cy="1195070"/>
            </a:xfrm>
            <a:custGeom>
              <a:avLst/>
              <a:gdLst/>
              <a:ahLst/>
              <a:cxnLst/>
              <a:rect l="l" t="t" r="r" b="b"/>
              <a:pathLst>
                <a:path w="8166100" h="1195070">
                  <a:moveTo>
                    <a:pt x="816610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6100" y="1195070"/>
                  </a:lnTo>
                  <a:lnTo>
                    <a:pt x="8166100" y="1192530"/>
                  </a:lnTo>
                  <a:lnTo>
                    <a:pt x="816610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89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27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65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03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29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6730" y="0"/>
                  </a:lnTo>
                  <a:lnTo>
                    <a:pt x="812673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740" y="0"/>
              <a:ext cx="8122920" cy="1173480"/>
            </a:xfrm>
            <a:custGeom>
              <a:avLst/>
              <a:gdLst/>
              <a:ahLst/>
              <a:cxnLst/>
              <a:rect l="l" t="t" r="r" b="b"/>
              <a:pathLst>
                <a:path w="8122920" h="1173480">
                  <a:moveTo>
                    <a:pt x="812292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2920" y="1173480"/>
                  </a:lnTo>
                  <a:lnTo>
                    <a:pt x="8122920" y="1170940"/>
                  </a:lnTo>
                  <a:lnTo>
                    <a:pt x="812292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05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43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81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19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3810" y="11557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5790" y="0"/>
              <a:ext cx="8084820" cy="1155700"/>
            </a:xfrm>
            <a:custGeom>
              <a:avLst/>
              <a:gdLst/>
              <a:ahLst/>
              <a:cxnLst/>
              <a:rect l="l" t="t" r="r" b="b"/>
              <a:pathLst>
                <a:path w="8084820" h="1155700">
                  <a:moveTo>
                    <a:pt x="808482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2540" y="11518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4820" y="1155700"/>
                  </a:lnTo>
                  <a:lnTo>
                    <a:pt x="8084820" y="115189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8330" y="0"/>
              <a:ext cx="8079740" cy="1151890"/>
            </a:xfrm>
            <a:custGeom>
              <a:avLst/>
              <a:gdLst/>
              <a:ahLst/>
              <a:cxnLst/>
              <a:rect l="l" t="t" r="r" b="b"/>
              <a:pathLst>
                <a:path w="8079740" h="1151890">
                  <a:moveTo>
                    <a:pt x="807974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9740" y="1151890"/>
                  </a:lnTo>
                  <a:lnTo>
                    <a:pt x="8079740" y="1149350"/>
                  </a:lnTo>
                  <a:lnTo>
                    <a:pt x="807974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21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59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197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35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3810" y="112903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7380" y="8889"/>
              <a:ext cx="8041640" cy="1125220"/>
            </a:xfrm>
            <a:custGeom>
              <a:avLst/>
              <a:gdLst/>
              <a:ahLst/>
              <a:cxnLst/>
              <a:rect l="l" t="t" r="r" b="b"/>
              <a:pathLst>
                <a:path w="8041640" h="1125220">
                  <a:moveTo>
                    <a:pt x="804164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2540" y="1121410"/>
                  </a:lnTo>
                  <a:lnTo>
                    <a:pt x="254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1640" y="1125220"/>
                  </a:lnTo>
                  <a:lnTo>
                    <a:pt x="8041640" y="1121410"/>
                  </a:lnTo>
                  <a:lnTo>
                    <a:pt x="8041640" y="254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9920" y="11429"/>
              <a:ext cx="8036559" cy="1118870"/>
            </a:xfrm>
            <a:custGeom>
              <a:avLst/>
              <a:gdLst/>
              <a:ahLst/>
              <a:cxnLst/>
              <a:rect l="l" t="t" r="r" b="b"/>
              <a:pathLst>
                <a:path w="8036559" h="1118870">
                  <a:moveTo>
                    <a:pt x="803656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6560" y="1118870"/>
                  </a:lnTo>
                  <a:lnTo>
                    <a:pt x="8036560" y="1116330"/>
                  </a:lnTo>
                  <a:lnTo>
                    <a:pt x="8036560" y="3810"/>
                  </a:lnTo>
                  <a:lnTo>
                    <a:pt x="803656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37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75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13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451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3810" y="108585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8970" y="30479"/>
              <a:ext cx="7998459" cy="1082040"/>
            </a:xfrm>
            <a:custGeom>
              <a:avLst/>
              <a:gdLst/>
              <a:ahLst/>
              <a:cxnLst/>
              <a:rect l="l" t="t" r="r" b="b"/>
              <a:pathLst>
                <a:path w="7998459" h="1082040">
                  <a:moveTo>
                    <a:pt x="799846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2540" y="1078230"/>
                  </a:lnTo>
                  <a:lnTo>
                    <a:pt x="254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8460" y="1082040"/>
                  </a:lnTo>
                  <a:lnTo>
                    <a:pt x="7998460" y="1078230"/>
                  </a:lnTo>
                  <a:lnTo>
                    <a:pt x="7998460" y="254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51510" y="33019"/>
              <a:ext cx="7993380" cy="1075690"/>
            </a:xfrm>
            <a:custGeom>
              <a:avLst/>
              <a:gdLst/>
              <a:ahLst/>
              <a:cxnLst/>
              <a:rect l="l" t="t" r="r" b="b"/>
              <a:pathLst>
                <a:path w="7993380" h="1075690">
                  <a:moveTo>
                    <a:pt x="799338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3380" y="1075690"/>
                  </a:lnTo>
                  <a:lnTo>
                    <a:pt x="7993380" y="1073150"/>
                  </a:lnTo>
                  <a:lnTo>
                    <a:pt x="7993380" y="3810"/>
                  </a:lnTo>
                  <a:lnTo>
                    <a:pt x="799338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553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91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629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67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05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43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69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0720" y="62229"/>
              <a:ext cx="7934959" cy="1017269"/>
            </a:xfrm>
            <a:custGeom>
              <a:avLst/>
              <a:gdLst/>
              <a:ahLst/>
              <a:cxnLst/>
              <a:rect l="l" t="t" r="r" b="b"/>
              <a:pathLst>
                <a:path w="7934959" h="1017269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4960" y="1017270"/>
                  </a:lnTo>
                  <a:lnTo>
                    <a:pt x="7934960" y="10147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45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83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921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59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85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02310" y="83819"/>
              <a:ext cx="7891780" cy="974090"/>
            </a:xfrm>
            <a:custGeom>
              <a:avLst/>
              <a:gdLst/>
              <a:ahLst/>
              <a:cxnLst/>
              <a:rect l="l" t="t" r="r" b="b"/>
              <a:pathLst>
                <a:path w="7891780" h="974090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1780" y="974090"/>
                  </a:lnTo>
                  <a:lnTo>
                    <a:pt x="7891780" y="9715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061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099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137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175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200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2410" y="0"/>
                  </a:lnTo>
                  <a:lnTo>
                    <a:pt x="7852410" y="2540"/>
                  </a:lnTo>
                  <a:lnTo>
                    <a:pt x="785241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2410" y="254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23900" y="105409"/>
              <a:ext cx="7848600" cy="930910"/>
            </a:xfrm>
            <a:custGeom>
              <a:avLst/>
              <a:gdLst/>
              <a:ahLst/>
              <a:cxnLst/>
              <a:rect l="l" t="t" r="r" b="b"/>
              <a:pathLst>
                <a:path w="7848600" h="93091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8600" y="930910"/>
                  </a:lnTo>
                  <a:lnTo>
                    <a:pt x="7848600" y="9283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277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15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353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391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3810" y="89789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42950" y="124459"/>
              <a:ext cx="7810500" cy="894080"/>
            </a:xfrm>
            <a:custGeom>
              <a:avLst/>
              <a:gdLst/>
              <a:ahLst/>
              <a:cxnLst/>
              <a:rect l="l" t="t" r="r" b="b"/>
              <a:pathLst>
                <a:path w="7810500" h="894080">
                  <a:moveTo>
                    <a:pt x="781050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2540" y="890270"/>
                  </a:lnTo>
                  <a:lnTo>
                    <a:pt x="254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0500" y="894080"/>
                  </a:lnTo>
                  <a:lnTo>
                    <a:pt x="7810500" y="890270"/>
                  </a:lnTo>
                  <a:lnTo>
                    <a:pt x="7810500" y="254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45490" y="126999"/>
              <a:ext cx="7805420" cy="887730"/>
            </a:xfrm>
            <a:custGeom>
              <a:avLst/>
              <a:gdLst/>
              <a:ahLst/>
              <a:cxnLst/>
              <a:rect l="l" t="t" r="r" b="b"/>
              <a:pathLst>
                <a:path w="7805420" h="887730">
                  <a:moveTo>
                    <a:pt x="780542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5420" y="887730"/>
                  </a:lnTo>
                  <a:lnTo>
                    <a:pt x="7805420" y="885190"/>
                  </a:lnTo>
                  <a:lnTo>
                    <a:pt x="7805420" y="3810"/>
                  </a:lnTo>
                  <a:lnTo>
                    <a:pt x="780542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493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531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69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607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3810" y="85471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64540" y="146049"/>
              <a:ext cx="7767320" cy="850900"/>
            </a:xfrm>
            <a:custGeom>
              <a:avLst/>
              <a:gdLst/>
              <a:ahLst/>
              <a:cxnLst/>
              <a:rect l="l" t="t" r="r" b="b"/>
              <a:pathLst>
                <a:path w="7767320" h="850900">
                  <a:moveTo>
                    <a:pt x="776732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2540" y="847090"/>
                  </a:lnTo>
                  <a:lnTo>
                    <a:pt x="254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7320" y="850900"/>
                  </a:lnTo>
                  <a:lnTo>
                    <a:pt x="7767320" y="847090"/>
                  </a:lnTo>
                  <a:lnTo>
                    <a:pt x="7767320" y="254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67080" y="148589"/>
              <a:ext cx="7762240" cy="844550"/>
            </a:xfrm>
            <a:custGeom>
              <a:avLst/>
              <a:gdLst/>
              <a:ahLst/>
              <a:cxnLst/>
              <a:rect l="l" t="t" r="r" b="b"/>
              <a:pathLst>
                <a:path w="7762240" h="844550">
                  <a:moveTo>
                    <a:pt x="776224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2240" y="844550"/>
                  </a:lnTo>
                  <a:lnTo>
                    <a:pt x="7762240" y="842010"/>
                  </a:lnTo>
                  <a:lnTo>
                    <a:pt x="7762240" y="3810"/>
                  </a:lnTo>
                  <a:lnTo>
                    <a:pt x="776224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708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47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785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823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3810" y="811530"/>
                  </a:lnTo>
                  <a:lnTo>
                    <a:pt x="381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86130" y="167639"/>
              <a:ext cx="7724140" cy="807720"/>
            </a:xfrm>
            <a:custGeom>
              <a:avLst/>
              <a:gdLst/>
              <a:ahLst/>
              <a:cxnLst/>
              <a:rect l="l" t="t" r="r" b="b"/>
              <a:pathLst>
                <a:path w="7724140" h="807719">
                  <a:moveTo>
                    <a:pt x="772414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2540" y="803910"/>
                  </a:lnTo>
                  <a:lnTo>
                    <a:pt x="254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4140" y="807720"/>
                  </a:lnTo>
                  <a:lnTo>
                    <a:pt x="7724140" y="803910"/>
                  </a:lnTo>
                  <a:lnTo>
                    <a:pt x="7724140" y="2540"/>
                  </a:lnTo>
                  <a:lnTo>
                    <a:pt x="772414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88670" y="170179"/>
              <a:ext cx="7719059" cy="801370"/>
            </a:xfrm>
            <a:custGeom>
              <a:avLst/>
              <a:gdLst/>
              <a:ahLst/>
              <a:cxnLst/>
              <a:rect l="l" t="t" r="r" b="b"/>
              <a:pathLst>
                <a:path w="7719059" h="801369">
                  <a:moveTo>
                    <a:pt x="771906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9060" y="801370"/>
                  </a:lnTo>
                  <a:lnTo>
                    <a:pt x="7719060" y="798830"/>
                  </a:lnTo>
                  <a:lnTo>
                    <a:pt x="7719060" y="3810"/>
                  </a:lnTo>
                  <a:lnTo>
                    <a:pt x="771906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924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962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039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077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115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27" y="753110"/>
                  </a:lnTo>
                  <a:lnTo>
                    <a:pt x="2527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14057" y="195579"/>
              <a:ext cx="7667625" cy="750570"/>
            </a:xfrm>
            <a:custGeom>
              <a:avLst/>
              <a:gdLst/>
              <a:ahLst/>
              <a:cxnLst/>
              <a:rect l="l" t="t" r="r" b="b"/>
              <a:pathLst>
                <a:path w="7667625" h="750569">
                  <a:moveTo>
                    <a:pt x="7667003" y="0"/>
                  </a:moveTo>
                  <a:lnTo>
                    <a:pt x="7664463" y="0"/>
                  </a:lnTo>
                  <a:lnTo>
                    <a:pt x="7664463" y="3810"/>
                  </a:lnTo>
                  <a:lnTo>
                    <a:pt x="7664463" y="746760"/>
                  </a:lnTo>
                  <a:lnTo>
                    <a:pt x="3822" y="746760"/>
                  </a:lnTo>
                  <a:lnTo>
                    <a:pt x="3822" y="3810"/>
                  </a:lnTo>
                  <a:lnTo>
                    <a:pt x="7664463" y="3810"/>
                  </a:lnTo>
                  <a:lnTo>
                    <a:pt x="76644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7003" y="750570"/>
                  </a:lnTo>
                  <a:lnTo>
                    <a:pt x="7667003" y="746760"/>
                  </a:lnTo>
                  <a:lnTo>
                    <a:pt x="7667003" y="3810"/>
                  </a:lnTo>
                  <a:lnTo>
                    <a:pt x="7667003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17880" y="199389"/>
              <a:ext cx="7660640" cy="742950"/>
            </a:xfrm>
            <a:custGeom>
              <a:avLst/>
              <a:gdLst/>
              <a:ahLst/>
              <a:cxnLst/>
              <a:rect l="l" t="t" r="r" b="b"/>
              <a:pathLst>
                <a:path w="7660640" h="742950">
                  <a:moveTo>
                    <a:pt x="766064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60640" y="742950"/>
                  </a:lnTo>
                  <a:lnTo>
                    <a:pt x="7660640" y="7404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216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255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293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331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356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39470" y="220979"/>
              <a:ext cx="7617459" cy="699770"/>
            </a:xfrm>
            <a:custGeom>
              <a:avLst/>
              <a:gdLst/>
              <a:ahLst/>
              <a:cxnLst/>
              <a:rect l="l" t="t" r="r" b="b"/>
              <a:pathLst>
                <a:path w="7617459" h="699769">
                  <a:moveTo>
                    <a:pt x="7617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7460" y="699770"/>
                  </a:lnTo>
                  <a:lnTo>
                    <a:pt x="7617460" y="697230"/>
                  </a:lnTo>
                  <a:lnTo>
                    <a:pt x="761746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432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470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509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547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572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8090" y="0"/>
                  </a:lnTo>
                  <a:lnTo>
                    <a:pt x="7578090" y="2540"/>
                  </a:lnTo>
                  <a:lnTo>
                    <a:pt x="757809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8090" y="254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1060" y="242569"/>
              <a:ext cx="7574280" cy="656590"/>
            </a:xfrm>
            <a:custGeom>
              <a:avLst/>
              <a:gdLst/>
              <a:ahLst/>
              <a:cxnLst/>
              <a:rect l="l" t="t" r="r" b="b"/>
              <a:pathLst>
                <a:path w="7574280" h="656590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4280" y="656590"/>
                  </a:lnTo>
                  <a:lnTo>
                    <a:pt x="7574280" y="6540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648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686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724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763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80110" y="261619"/>
              <a:ext cx="7536180" cy="619760"/>
            </a:xfrm>
            <a:custGeom>
              <a:avLst/>
              <a:gdLst/>
              <a:ahLst/>
              <a:cxnLst/>
              <a:rect l="l" t="t" r="r" b="b"/>
              <a:pathLst>
                <a:path w="7536180" h="619760">
                  <a:moveTo>
                    <a:pt x="753618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2540" y="615950"/>
                  </a:lnTo>
                  <a:lnTo>
                    <a:pt x="254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6180" y="619760"/>
                  </a:lnTo>
                  <a:lnTo>
                    <a:pt x="7536180" y="615950"/>
                  </a:lnTo>
                  <a:lnTo>
                    <a:pt x="7536180" y="2540"/>
                  </a:lnTo>
                  <a:lnTo>
                    <a:pt x="753618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82650" y="264159"/>
              <a:ext cx="7531100" cy="613410"/>
            </a:xfrm>
            <a:custGeom>
              <a:avLst/>
              <a:gdLst/>
              <a:ahLst/>
              <a:cxnLst/>
              <a:rect l="l" t="t" r="r" b="b"/>
              <a:pathLst>
                <a:path w="7531100" h="613410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31100" y="613410"/>
                  </a:lnTo>
                  <a:lnTo>
                    <a:pt x="7531100" y="6108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864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810" y="603250"/>
                  </a:lnTo>
                  <a:lnTo>
                    <a:pt x="3810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90270" y="271779"/>
              <a:ext cx="7515859" cy="599440"/>
            </a:xfrm>
            <a:custGeom>
              <a:avLst/>
              <a:gdLst/>
              <a:ahLst/>
              <a:cxnLst/>
              <a:rect l="l" t="t" r="r" b="b"/>
              <a:pathLst>
                <a:path w="7515859" h="599440">
                  <a:moveTo>
                    <a:pt x="75158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60" y="599440"/>
                  </a:lnTo>
                  <a:lnTo>
                    <a:pt x="7515860" y="595630"/>
                  </a:lnTo>
                  <a:lnTo>
                    <a:pt x="7515860" y="3822"/>
                  </a:lnTo>
                  <a:lnTo>
                    <a:pt x="7512050" y="3822"/>
                  </a:lnTo>
                  <a:lnTo>
                    <a:pt x="75120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7515860" y="3810"/>
                  </a:lnTo>
                  <a:lnTo>
                    <a:pt x="751586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940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978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01700" y="283209"/>
              <a:ext cx="7493000" cy="576580"/>
            </a:xfrm>
            <a:custGeom>
              <a:avLst/>
              <a:gdLst/>
              <a:ahLst/>
              <a:cxnLst/>
              <a:rect l="l" t="t" r="r" b="b"/>
              <a:pathLst>
                <a:path w="7493000" h="576580">
                  <a:moveTo>
                    <a:pt x="749300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2540" y="572770"/>
                  </a:lnTo>
                  <a:lnTo>
                    <a:pt x="254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3000" y="576580"/>
                  </a:lnTo>
                  <a:lnTo>
                    <a:pt x="7493000" y="572770"/>
                  </a:lnTo>
                  <a:lnTo>
                    <a:pt x="7493000" y="2540"/>
                  </a:lnTo>
                  <a:lnTo>
                    <a:pt x="749300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04240" y="285749"/>
              <a:ext cx="7487920" cy="570230"/>
            </a:xfrm>
            <a:custGeom>
              <a:avLst/>
              <a:gdLst/>
              <a:ahLst/>
              <a:cxnLst/>
              <a:rect l="l" t="t" r="r" b="b"/>
              <a:pathLst>
                <a:path w="7487920" h="57023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7920" y="570230"/>
                  </a:lnTo>
                  <a:lnTo>
                    <a:pt x="7487920" y="5676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080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118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156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194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23290" y="304799"/>
              <a:ext cx="7449820" cy="533400"/>
            </a:xfrm>
            <a:custGeom>
              <a:avLst/>
              <a:gdLst/>
              <a:ahLst/>
              <a:cxnLst/>
              <a:rect l="l" t="t" r="r" b="b"/>
              <a:pathLst>
                <a:path w="7449820" h="533400">
                  <a:moveTo>
                    <a:pt x="74498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49820" y="533400"/>
                  </a:lnTo>
                  <a:lnTo>
                    <a:pt x="7449820" y="529590"/>
                  </a:lnTo>
                  <a:lnTo>
                    <a:pt x="744982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2540" y="529590"/>
                  </a:lnTo>
                  <a:lnTo>
                    <a:pt x="2540" y="2540"/>
                  </a:lnTo>
                  <a:lnTo>
                    <a:pt x="7449820" y="2540"/>
                  </a:lnTo>
                  <a:lnTo>
                    <a:pt x="744982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25830" y="307339"/>
              <a:ext cx="7444740" cy="527050"/>
            </a:xfrm>
            <a:custGeom>
              <a:avLst/>
              <a:gdLst/>
              <a:ahLst/>
              <a:cxnLst/>
              <a:rect l="l" t="t" r="r" b="b"/>
              <a:pathLst>
                <a:path w="7444740" h="527050">
                  <a:moveTo>
                    <a:pt x="744474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4740" y="527050"/>
                  </a:lnTo>
                  <a:lnTo>
                    <a:pt x="7444740" y="523240"/>
                  </a:lnTo>
                  <a:lnTo>
                    <a:pt x="7444740" y="381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296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334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372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410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448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9486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9512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90130" y="0"/>
                  </a:lnTo>
                  <a:lnTo>
                    <a:pt x="7390130" y="3810"/>
                  </a:lnTo>
                  <a:lnTo>
                    <a:pt x="739013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90130" y="3810"/>
                  </a:lnTo>
                  <a:lnTo>
                    <a:pt x="739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55040" y="336549"/>
              <a:ext cx="7386320" cy="468630"/>
            </a:xfrm>
            <a:custGeom>
              <a:avLst/>
              <a:gdLst/>
              <a:ahLst/>
              <a:cxnLst/>
              <a:rect l="l" t="t" r="r" b="b"/>
              <a:pathLst>
                <a:path w="7386320" h="468630">
                  <a:moveTo>
                    <a:pt x="738632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6320" y="468630"/>
                  </a:lnTo>
                  <a:lnTo>
                    <a:pt x="7386320" y="466090"/>
                  </a:lnTo>
                  <a:lnTo>
                    <a:pt x="7386320" y="3810"/>
                  </a:lnTo>
                  <a:lnTo>
                    <a:pt x="738632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588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626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664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702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728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6950" y="0"/>
                  </a:lnTo>
                  <a:lnTo>
                    <a:pt x="7346950" y="3810"/>
                  </a:lnTo>
                  <a:lnTo>
                    <a:pt x="734695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6950" y="3810"/>
                  </a:lnTo>
                  <a:lnTo>
                    <a:pt x="734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76630" y="358139"/>
              <a:ext cx="7343140" cy="425450"/>
            </a:xfrm>
            <a:custGeom>
              <a:avLst/>
              <a:gdLst/>
              <a:ahLst/>
              <a:cxnLst/>
              <a:rect l="l" t="t" r="r" b="b"/>
              <a:pathLst>
                <a:path w="7343140" h="425450">
                  <a:moveTo>
                    <a:pt x="734314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3140" y="425450"/>
                  </a:lnTo>
                  <a:lnTo>
                    <a:pt x="7343140" y="422910"/>
                  </a:lnTo>
                  <a:lnTo>
                    <a:pt x="7343140" y="3810"/>
                  </a:lnTo>
                  <a:lnTo>
                    <a:pt x="734314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804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842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880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918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944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3770" y="0"/>
                  </a:lnTo>
                  <a:lnTo>
                    <a:pt x="7303770" y="2540"/>
                  </a:lnTo>
                  <a:lnTo>
                    <a:pt x="730377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3770" y="2540"/>
                  </a:lnTo>
                  <a:lnTo>
                    <a:pt x="730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98220" y="379729"/>
              <a:ext cx="7299959" cy="382270"/>
            </a:xfrm>
            <a:custGeom>
              <a:avLst/>
              <a:gdLst/>
              <a:ahLst/>
              <a:cxnLst/>
              <a:rect l="l" t="t" r="r" b="b"/>
              <a:pathLst>
                <a:path w="7299959" h="382270">
                  <a:moveTo>
                    <a:pt x="729996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9960" y="382270"/>
                  </a:lnTo>
                  <a:lnTo>
                    <a:pt x="7299960" y="379730"/>
                  </a:lnTo>
                  <a:lnTo>
                    <a:pt x="7299960" y="3810"/>
                  </a:lnTo>
                  <a:lnTo>
                    <a:pt x="72999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0020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058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0096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0134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017270" y="398779"/>
              <a:ext cx="7261859" cy="345440"/>
            </a:xfrm>
            <a:custGeom>
              <a:avLst/>
              <a:gdLst/>
              <a:ahLst/>
              <a:cxnLst/>
              <a:rect l="l" t="t" r="r" b="b"/>
              <a:pathLst>
                <a:path w="7261859" h="345440">
                  <a:moveTo>
                    <a:pt x="726186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2540" y="341630"/>
                  </a:lnTo>
                  <a:lnTo>
                    <a:pt x="254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1860" y="345440"/>
                  </a:lnTo>
                  <a:lnTo>
                    <a:pt x="7261860" y="341630"/>
                  </a:lnTo>
                  <a:lnTo>
                    <a:pt x="7261860" y="2540"/>
                  </a:lnTo>
                  <a:lnTo>
                    <a:pt x="726186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019810" y="401319"/>
              <a:ext cx="7256780" cy="339090"/>
            </a:xfrm>
            <a:custGeom>
              <a:avLst/>
              <a:gdLst/>
              <a:ahLst/>
              <a:cxnLst/>
              <a:rect l="l" t="t" r="r" b="b"/>
              <a:pathLst>
                <a:path w="7256780" h="339090">
                  <a:moveTo>
                    <a:pt x="725678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6780" y="339090"/>
                  </a:lnTo>
                  <a:lnTo>
                    <a:pt x="7256780" y="336550"/>
                  </a:lnTo>
                  <a:lnTo>
                    <a:pt x="7256780" y="3810"/>
                  </a:lnTo>
                  <a:lnTo>
                    <a:pt x="725678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0236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0274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0312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0350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038860" y="420369"/>
              <a:ext cx="7218680" cy="302260"/>
            </a:xfrm>
            <a:custGeom>
              <a:avLst/>
              <a:gdLst/>
              <a:ahLst/>
              <a:cxnLst/>
              <a:rect l="l" t="t" r="r" b="b"/>
              <a:pathLst>
                <a:path w="7218680" h="302259">
                  <a:moveTo>
                    <a:pt x="721868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2540" y="298450"/>
                  </a:lnTo>
                  <a:lnTo>
                    <a:pt x="254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8680" y="302260"/>
                  </a:lnTo>
                  <a:lnTo>
                    <a:pt x="7218680" y="298450"/>
                  </a:lnTo>
                  <a:lnTo>
                    <a:pt x="7218680" y="2540"/>
                  </a:lnTo>
                  <a:lnTo>
                    <a:pt x="7218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041400" y="422909"/>
              <a:ext cx="7213600" cy="295910"/>
            </a:xfrm>
            <a:custGeom>
              <a:avLst/>
              <a:gdLst/>
              <a:ahLst/>
              <a:cxnLst/>
              <a:rect l="l" t="t" r="r" b="b"/>
              <a:pathLst>
                <a:path w="7213600" h="295909">
                  <a:moveTo>
                    <a:pt x="721360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3600" y="295910"/>
                  </a:lnTo>
                  <a:lnTo>
                    <a:pt x="7213600" y="293370"/>
                  </a:lnTo>
                  <a:lnTo>
                    <a:pt x="7213600" y="3810"/>
                  </a:lnTo>
                  <a:lnTo>
                    <a:pt x="721360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452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0490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0528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0566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0604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0668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0706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0744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782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20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858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883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5810" y="0"/>
                  </a:lnTo>
                  <a:lnTo>
                    <a:pt x="7115810" y="3810"/>
                  </a:lnTo>
                  <a:lnTo>
                    <a:pt x="711581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5810" y="3810"/>
                  </a:lnTo>
                  <a:lnTo>
                    <a:pt x="7115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92200" y="473709"/>
              <a:ext cx="7112000" cy="194310"/>
            </a:xfrm>
            <a:custGeom>
              <a:avLst/>
              <a:gdLst/>
              <a:ahLst/>
              <a:cxnLst/>
              <a:rect l="l" t="t" r="r" b="b"/>
              <a:pathLst>
                <a:path w="7112000" h="194309">
                  <a:moveTo>
                    <a:pt x="711200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2000" y="194310"/>
                  </a:lnTo>
                  <a:lnTo>
                    <a:pt x="7112000" y="191770"/>
                  </a:lnTo>
                  <a:lnTo>
                    <a:pt x="7112000" y="3810"/>
                  </a:lnTo>
                  <a:lnTo>
                    <a:pt x="71120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960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998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036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1074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1099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2630" y="0"/>
                  </a:lnTo>
                  <a:lnTo>
                    <a:pt x="7072630" y="3810"/>
                  </a:lnTo>
                  <a:lnTo>
                    <a:pt x="707263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2630" y="3810"/>
                  </a:lnTo>
                  <a:lnTo>
                    <a:pt x="7072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113790" y="495299"/>
              <a:ext cx="7068820" cy="151130"/>
            </a:xfrm>
            <a:custGeom>
              <a:avLst/>
              <a:gdLst/>
              <a:ahLst/>
              <a:cxnLst/>
              <a:rect l="l" t="t" r="r" b="b"/>
              <a:pathLst>
                <a:path w="7068820" h="151129">
                  <a:moveTo>
                    <a:pt x="706882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8820" y="151130"/>
                  </a:lnTo>
                  <a:lnTo>
                    <a:pt x="7068820" y="148590"/>
                  </a:lnTo>
                  <a:lnTo>
                    <a:pt x="7068820" y="3810"/>
                  </a:lnTo>
                  <a:lnTo>
                    <a:pt x="706882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1176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1214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1252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1290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1315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9450" y="0"/>
                  </a:lnTo>
                  <a:lnTo>
                    <a:pt x="7029450" y="2540"/>
                  </a:lnTo>
                  <a:lnTo>
                    <a:pt x="702945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9450" y="2540"/>
                  </a:lnTo>
                  <a:lnTo>
                    <a:pt x="7029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35380" y="516889"/>
              <a:ext cx="7025640" cy="107950"/>
            </a:xfrm>
            <a:custGeom>
              <a:avLst/>
              <a:gdLst/>
              <a:ahLst/>
              <a:cxnLst/>
              <a:rect l="l" t="t" r="r" b="b"/>
              <a:pathLst>
                <a:path w="7025640" h="107950">
                  <a:moveTo>
                    <a:pt x="702564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5640" y="107950"/>
                  </a:lnTo>
                  <a:lnTo>
                    <a:pt x="7025640" y="105410"/>
                  </a:lnTo>
                  <a:lnTo>
                    <a:pt x="7025640" y="3810"/>
                  </a:lnTo>
                  <a:lnTo>
                    <a:pt x="702564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391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430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468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1506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54430" y="535939"/>
              <a:ext cx="6987540" cy="71120"/>
            </a:xfrm>
            <a:custGeom>
              <a:avLst/>
              <a:gdLst/>
              <a:ahLst/>
              <a:cxnLst/>
              <a:rect l="l" t="t" r="r" b="b"/>
              <a:pathLst>
                <a:path w="6987540" h="71120">
                  <a:moveTo>
                    <a:pt x="698754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2540" y="67310"/>
                  </a:lnTo>
                  <a:lnTo>
                    <a:pt x="254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7540" y="71120"/>
                  </a:lnTo>
                  <a:lnTo>
                    <a:pt x="6987540" y="67310"/>
                  </a:lnTo>
                  <a:lnTo>
                    <a:pt x="6987540" y="2540"/>
                  </a:lnTo>
                  <a:lnTo>
                    <a:pt x="698754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56970" y="538479"/>
              <a:ext cx="6982459" cy="64769"/>
            </a:xfrm>
            <a:custGeom>
              <a:avLst/>
              <a:gdLst/>
              <a:ahLst/>
              <a:cxnLst/>
              <a:rect l="l" t="t" r="r" b="b"/>
              <a:pathLst>
                <a:path w="6982459" h="64770">
                  <a:moveTo>
                    <a:pt x="698246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2460" y="64770"/>
                  </a:lnTo>
                  <a:lnTo>
                    <a:pt x="6982460" y="62230"/>
                  </a:lnTo>
                  <a:lnTo>
                    <a:pt x="6982460" y="3810"/>
                  </a:lnTo>
                  <a:lnTo>
                    <a:pt x="698246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607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645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684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722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176020" y="557529"/>
              <a:ext cx="6944359" cy="27940"/>
            </a:xfrm>
            <a:custGeom>
              <a:avLst/>
              <a:gdLst/>
              <a:ahLst/>
              <a:cxnLst/>
              <a:rect l="l" t="t" r="r" b="b"/>
              <a:pathLst>
                <a:path w="6944359" h="27940">
                  <a:moveTo>
                    <a:pt x="694436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2540" y="24130"/>
                  </a:lnTo>
                  <a:lnTo>
                    <a:pt x="254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4360" y="27940"/>
                  </a:lnTo>
                  <a:lnTo>
                    <a:pt x="6944360" y="24130"/>
                  </a:lnTo>
                  <a:lnTo>
                    <a:pt x="6944360" y="2540"/>
                  </a:lnTo>
                  <a:lnTo>
                    <a:pt x="694436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78560" y="560069"/>
              <a:ext cx="6939280" cy="21590"/>
            </a:xfrm>
            <a:custGeom>
              <a:avLst/>
              <a:gdLst/>
              <a:ahLst/>
              <a:cxnLst/>
              <a:rect l="l" t="t" r="r" b="b"/>
              <a:pathLst>
                <a:path w="6939280" h="21590">
                  <a:moveTo>
                    <a:pt x="693928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9280" y="21590"/>
                  </a:lnTo>
                  <a:lnTo>
                    <a:pt x="6939280" y="19050"/>
                  </a:lnTo>
                  <a:lnTo>
                    <a:pt x="6939280" y="3810"/>
                  </a:lnTo>
                  <a:lnTo>
                    <a:pt x="693928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823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861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840739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spc="-5" dirty="0"/>
              <a:t>Principles </a:t>
            </a:r>
            <a:r>
              <a:rPr dirty="0"/>
              <a:t>for</a:t>
            </a:r>
            <a:r>
              <a:rPr spc="-10" dirty="0"/>
              <a:t> </a:t>
            </a:r>
            <a:r>
              <a:rPr spc="-5" dirty="0"/>
              <a:t>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7310120" cy="5706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590550" marR="492759" indent="-577850">
              <a:lnSpc>
                <a:spcPct val="89900"/>
              </a:lnSpc>
              <a:spcBef>
                <a:spcPts val="3669"/>
              </a:spcBef>
              <a:tabLst>
                <a:tab pos="589915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i.	Where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government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is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the opinion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that any industrial dispute exists or is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apprehended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that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dispute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involves any question of national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importance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or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such a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nature that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industrial establishments situated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more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than one state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are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likely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to be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interested in or affected by it, it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refer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dispute for adjudication to the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National Tribunal-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whether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relates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matter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specified in 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Second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or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Third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Schedule;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915669"/>
            <a:chOff x="457200" y="0"/>
            <a:chExt cx="8229600" cy="915669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915669"/>
            </a:xfrm>
            <a:custGeom>
              <a:avLst/>
              <a:gdLst/>
              <a:ahLst/>
              <a:cxnLst/>
              <a:rect l="l" t="t" r="r" b="b"/>
              <a:pathLst>
                <a:path w="8229600" h="915669">
                  <a:moveTo>
                    <a:pt x="8229600" y="0"/>
                  </a:moveTo>
                  <a:lnTo>
                    <a:pt x="8225790" y="0"/>
                  </a:lnTo>
                  <a:lnTo>
                    <a:pt x="8225790" y="3810"/>
                  </a:lnTo>
                  <a:lnTo>
                    <a:pt x="8225790" y="910590"/>
                  </a:lnTo>
                  <a:lnTo>
                    <a:pt x="3810" y="910590"/>
                  </a:lnTo>
                  <a:lnTo>
                    <a:pt x="3810" y="3810"/>
                  </a:lnTo>
                  <a:lnTo>
                    <a:pt x="8225790" y="3810"/>
                  </a:lnTo>
                  <a:lnTo>
                    <a:pt x="822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0590"/>
                  </a:lnTo>
                  <a:lnTo>
                    <a:pt x="0" y="915670"/>
                  </a:lnTo>
                  <a:lnTo>
                    <a:pt x="8229600" y="915670"/>
                  </a:lnTo>
                  <a:lnTo>
                    <a:pt x="8229600" y="9105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1010" y="3809"/>
              <a:ext cx="8221980" cy="906780"/>
            </a:xfrm>
            <a:custGeom>
              <a:avLst/>
              <a:gdLst/>
              <a:ahLst/>
              <a:cxnLst/>
              <a:rect l="l" t="t" r="r" b="b"/>
              <a:pathLst>
                <a:path w="8221980" h="906780">
                  <a:moveTo>
                    <a:pt x="8221980" y="0"/>
                  </a:moveTo>
                  <a:lnTo>
                    <a:pt x="8218170" y="0"/>
                  </a:lnTo>
                  <a:lnTo>
                    <a:pt x="8218170" y="2540"/>
                  </a:lnTo>
                  <a:lnTo>
                    <a:pt x="8218170" y="904240"/>
                  </a:lnTo>
                  <a:lnTo>
                    <a:pt x="2540" y="904240"/>
                  </a:lnTo>
                  <a:lnTo>
                    <a:pt x="2540" y="2540"/>
                  </a:lnTo>
                  <a:lnTo>
                    <a:pt x="8218170" y="2540"/>
                  </a:lnTo>
                  <a:lnTo>
                    <a:pt x="821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04240"/>
                  </a:lnTo>
                  <a:lnTo>
                    <a:pt x="0" y="906780"/>
                  </a:lnTo>
                  <a:lnTo>
                    <a:pt x="8221980" y="906780"/>
                  </a:lnTo>
                  <a:lnTo>
                    <a:pt x="8221980" y="904240"/>
                  </a:lnTo>
                  <a:lnTo>
                    <a:pt x="8221980" y="2540"/>
                  </a:lnTo>
                  <a:lnTo>
                    <a:pt x="822198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3550" y="6349"/>
              <a:ext cx="8215630" cy="901700"/>
            </a:xfrm>
            <a:custGeom>
              <a:avLst/>
              <a:gdLst/>
              <a:ahLst/>
              <a:cxnLst/>
              <a:rect l="l" t="t" r="r" b="b"/>
              <a:pathLst>
                <a:path w="8215630" h="9017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897890"/>
                  </a:lnTo>
                  <a:lnTo>
                    <a:pt x="3810" y="8978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8215630" y="901700"/>
                  </a:lnTo>
                  <a:lnTo>
                    <a:pt x="8215630" y="8978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7360" y="10159"/>
              <a:ext cx="8208009" cy="894080"/>
            </a:xfrm>
            <a:custGeom>
              <a:avLst/>
              <a:gdLst/>
              <a:ahLst/>
              <a:cxnLst/>
              <a:rect l="l" t="t" r="r" b="b"/>
              <a:pathLst>
                <a:path w="8208009" h="89408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890270"/>
                  </a:lnTo>
                  <a:lnTo>
                    <a:pt x="3810" y="89027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8208010" y="894080"/>
                  </a:lnTo>
                  <a:lnTo>
                    <a:pt x="8208010" y="89027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1170" y="13969"/>
              <a:ext cx="8201659" cy="886460"/>
            </a:xfrm>
            <a:custGeom>
              <a:avLst/>
              <a:gdLst/>
              <a:ahLst/>
              <a:cxnLst/>
              <a:rect l="l" t="t" r="r" b="b"/>
              <a:pathLst>
                <a:path w="8201659" h="8864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882650"/>
                  </a:lnTo>
                  <a:lnTo>
                    <a:pt x="3810" y="8826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2650"/>
                  </a:lnTo>
                  <a:lnTo>
                    <a:pt x="0" y="886460"/>
                  </a:lnTo>
                  <a:lnTo>
                    <a:pt x="8201660" y="886460"/>
                  </a:lnTo>
                  <a:lnTo>
                    <a:pt x="8201660" y="8826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4980" y="17779"/>
              <a:ext cx="8194040" cy="878840"/>
            </a:xfrm>
            <a:custGeom>
              <a:avLst/>
              <a:gdLst/>
              <a:ahLst/>
              <a:cxnLst/>
              <a:rect l="l" t="t" r="r" b="b"/>
              <a:pathLst>
                <a:path w="8194040" h="8788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875030"/>
                  </a:lnTo>
                  <a:lnTo>
                    <a:pt x="3810" y="8750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5030"/>
                  </a:lnTo>
                  <a:lnTo>
                    <a:pt x="0" y="878840"/>
                  </a:lnTo>
                  <a:lnTo>
                    <a:pt x="8194040" y="878840"/>
                  </a:lnTo>
                  <a:lnTo>
                    <a:pt x="8194040" y="8750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8790" y="21589"/>
              <a:ext cx="8186420" cy="871219"/>
            </a:xfrm>
            <a:custGeom>
              <a:avLst/>
              <a:gdLst/>
              <a:ahLst/>
              <a:cxnLst/>
              <a:rect l="l" t="t" r="r" b="b"/>
              <a:pathLst>
                <a:path w="8186420" h="871219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867410"/>
                  </a:lnTo>
                  <a:lnTo>
                    <a:pt x="3810" y="8674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7410"/>
                  </a:lnTo>
                  <a:lnTo>
                    <a:pt x="0" y="871220"/>
                  </a:lnTo>
                  <a:lnTo>
                    <a:pt x="8186420" y="871220"/>
                  </a:lnTo>
                  <a:lnTo>
                    <a:pt x="8186420" y="8674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2600" y="25399"/>
              <a:ext cx="8178800" cy="863600"/>
            </a:xfrm>
            <a:custGeom>
              <a:avLst/>
              <a:gdLst/>
              <a:ahLst/>
              <a:cxnLst/>
              <a:rect l="l" t="t" r="r" b="b"/>
              <a:pathLst>
                <a:path w="8178800" h="8636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861060"/>
                  </a:lnTo>
                  <a:lnTo>
                    <a:pt x="2540" y="8610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61060"/>
                  </a:lnTo>
                  <a:lnTo>
                    <a:pt x="0" y="863600"/>
                  </a:lnTo>
                  <a:lnTo>
                    <a:pt x="8178800" y="863600"/>
                  </a:lnTo>
                  <a:lnTo>
                    <a:pt x="8178800" y="8610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5140" y="27939"/>
              <a:ext cx="8172450" cy="858519"/>
            </a:xfrm>
            <a:custGeom>
              <a:avLst/>
              <a:gdLst/>
              <a:ahLst/>
              <a:cxnLst/>
              <a:rect l="l" t="t" r="r" b="b"/>
              <a:pathLst>
                <a:path w="8172450" h="858519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854710"/>
                  </a:lnTo>
                  <a:lnTo>
                    <a:pt x="3810" y="8547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8172450" y="858520"/>
                  </a:lnTo>
                  <a:lnTo>
                    <a:pt x="8172450" y="8547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88950" y="31749"/>
              <a:ext cx="8164830" cy="850900"/>
            </a:xfrm>
            <a:custGeom>
              <a:avLst/>
              <a:gdLst/>
              <a:ahLst/>
              <a:cxnLst/>
              <a:rect l="l" t="t" r="r" b="b"/>
              <a:pathLst>
                <a:path w="8164830" h="8509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847090"/>
                  </a:lnTo>
                  <a:lnTo>
                    <a:pt x="3810" y="8470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8164830" y="850900"/>
                  </a:lnTo>
                  <a:lnTo>
                    <a:pt x="8164830" y="8470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2760" y="35559"/>
              <a:ext cx="8158480" cy="843280"/>
            </a:xfrm>
            <a:custGeom>
              <a:avLst/>
              <a:gdLst/>
              <a:ahLst/>
              <a:cxnLst/>
              <a:rect l="l" t="t" r="r" b="b"/>
              <a:pathLst>
                <a:path w="8158480" h="84328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839470"/>
                  </a:lnTo>
                  <a:lnTo>
                    <a:pt x="3810" y="83947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9470"/>
                  </a:lnTo>
                  <a:lnTo>
                    <a:pt x="0" y="843280"/>
                  </a:lnTo>
                  <a:lnTo>
                    <a:pt x="8158480" y="843280"/>
                  </a:lnTo>
                  <a:lnTo>
                    <a:pt x="8158480" y="83947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6570" y="39369"/>
              <a:ext cx="8150859" cy="835660"/>
            </a:xfrm>
            <a:custGeom>
              <a:avLst/>
              <a:gdLst/>
              <a:ahLst/>
              <a:cxnLst/>
              <a:rect l="l" t="t" r="r" b="b"/>
              <a:pathLst>
                <a:path w="8150859" h="8356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831850"/>
                  </a:lnTo>
                  <a:lnTo>
                    <a:pt x="3810" y="8318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1850"/>
                  </a:lnTo>
                  <a:lnTo>
                    <a:pt x="0" y="835660"/>
                  </a:lnTo>
                  <a:lnTo>
                    <a:pt x="8150860" y="835660"/>
                  </a:lnTo>
                  <a:lnTo>
                    <a:pt x="8150860" y="8318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0380" y="43179"/>
              <a:ext cx="8143240" cy="828040"/>
            </a:xfrm>
            <a:custGeom>
              <a:avLst/>
              <a:gdLst/>
              <a:ahLst/>
              <a:cxnLst/>
              <a:rect l="l" t="t" r="r" b="b"/>
              <a:pathLst>
                <a:path w="8143240" h="8280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824230"/>
                  </a:lnTo>
                  <a:lnTo>
                    <a:pt x="3810" y="8242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4230"/>
                  </a:lnTo>
                  <a:lnTo>
                    <a:pt x="0" y="828040"/>
                  </a:lnTo>
                  <a:lnTo>
                    <a:pt x="8143240" y="828040"/>
                  </a:lnTo>
                  <a:lnTo>
                    <a:pt x="8143240" y="8242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4190" y="46989"/>
              <a:ext cx="8135620" cy="820419"/>
            </a:xfrm>
            <a:custGeom>
              <a:avLst/>
              <a:gdLst/>
              <a:ahLst/>
              <a:cxnLst/>
              <a:rect l="l" t="t" r="r" b="b"/>
              <a:pathLst>
                <a:path w="8135620" h="820419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817880"/>
                  </a:lnTo>
                  <a:lnTo>
                    <a:pt x="2540" y="8178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17880"/>
                  </a:lnTo>
                  <a:lnTo>
                    <a:pt x="0" y="820420"/>
                  </a:lnTo>
                  <a:lnTo>
                    <a:pt x="8135620" y="820420"/>
                  </a:lnTo>
                  <a:lnTo>
                    <a:pt x="8135620" y="8178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6730" y="49529"/>
              <a:ext cx="8129270" cy="815340"/>
            </a:xfrm>
            <a:custGeom>
              <a:avLst/>
              <a:gdLst/>
              <a:ahLst/>
              <a:cxnLst/>
              <a:rect l="l" t="t" r="r" b="b"/>
              <a:pathLst>
                <a:path w="8129270" h="8153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811530"/>
                  </a:lnTo>
                  <a:lnTo>
                    <a:pt x="3810" y="8115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8129270" y="815340"/>
                  </a:lnTo>
                  <a:lnTo>
                    <a:pt x="8129270" y="8115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540" y="53339"/>
              <a:ext cx="8121650" cy="807720"/>
            </a:xfrm>
            <a:custGeom>
              <a:avLst/>
              <a:gdLst/>
              <a:ahLst/>
              <a:cxnLst/>
              <a:rect l="l" t="t" r="r" b="b"/>
              <a:pathLst>
                <a:path w="8121650" h="8077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803910"/>
                  </a:lnTo>
                  <a:lnTo>
                    <a:pt x="3810" y="8039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8121650" y="807720"/>
                  </a:lnTo>
                  <a:lnTo>
                    <a:pt x="8121650" y="8039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4350" y="57149"/>
              <a:ext cx="8115300" cy="800100"/>
            </a:xfrm>
            <a:custGeom>
              <a:avLst/>
              <a:gdLst/>
              <a:ahLst/>
              <a:cxnLst/>
              <a:rect l="l" t="t" r="r" b="b"/>
              <a:pathLst>
                <a:path w="8115300" h="8001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796290"/>
                  </a:lnTo>
                  <a:lnTo>
                    <a:pt x="3810" y="7962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6290"/>
                  </a:lnTo>
                  <a:lnTo>
                    <a:pt x="0" y="800100"/>
                  </a:lnTo>
                  <a:lnTo>
                    <a:pt x="8115300" y="800100"/>
                  </a:lnTo>
                  <a:lnTo>
                    <a:pt x="8115300" y="7962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60" y="60959"/>
              <a:ext cx="8107680" cy="792480"/>
            </a:xfrm>
            <a:custGeom>
              <a:avLst/>
              <a:gdLst/>
              <a:ahLst/>
              <a:cxnLst/>
              <a:rect l="l" t="t" r="r" b="b"/>
              <a:pathLst>
                <a:path w="8107680" h="79248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788670"/>
                  </a:lnTo>
                  <a:lnTo>
                    <a:pt x="3810" y="78867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8670"/>
                  </a:lnTo>
                  <a:lnTo>
                    <a:pt x="0" y="792480"/>
                  </a:lnTo>
                  <a:lnTo>
                    <a:pt x="8107680" y="792480"/>
                  </a:lnTo>
                  <a:lnTo>
                    <a:pt x="8107680" y="78867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1970" y="64769"/>
              <a:ext cx="8100059" cy="784860"/>
            </a:xfrm>
            <a:custGeom>
              <a:avLst/>
              <a:gdLst/>
              <a:ahLst/>
              <a:cxnLst/>
              <a:rect l="l" t="t" r="r" b="b"/>
              <a:pathLst>
                <a:path w="8100059" h="7848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781050"/>
                  </a:lnTo>
                  <a:lnTo>
                    <a:pt x="3810" y="7810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1050"/>
                  </a:lnTo>
                  <a:lnTo>
                    <a:pt x="0" y="784860"/>
                  </a:lnTo>
                  <a:lnTo>
                    <a:pt x="8100060" y="784860"/>
                  </a:lnTo>
                  <a:lnTo>
                    <a:pt x="8100060" y="7810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5780" y="68579"/>
              <a:ext cx="8092440" cy="777240"/>
            </a:xfrm>
            <a:custGeom>
              <a:avLst/>
              <a:gdLst/>
              <a:ahLst/>
              <a:cxnLst/>
              <a:rect l="l" t="t" r="r" b="b"/>
              <a:pathLst>
                <a:path w="8092440" h="77724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774700"/>
                  </a:lnTo>
                  <a:lnTo>
                    <a:pt x="2540" y="77470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74700"/>
                  </a:lnTo>
                  <a:lnTo>
                    <a:pt x="0" y="777240"/>
                  </a:lnTo>
                  <a:lnTo>
                    <a:pt x="8092440" y="777240"/>
                  </a:lnTo>
                  <a:lnTo>
                    <a:pt x="8092440" y="77470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320" y="71119"/>
              <a:ext cx="8086090" cy="772160"/>
            </a:xfrm>
            <a:custGeom>
              <a:avLst/>
              <a:gdLst/>
              <a:ahLst/>
              <a:cxnLst/>
              <a:rect l="l" t="t" r="r" b="b"/>
              <a:pathLst>
                <a:path w="8086090" h="77216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8086090" y="772160"/>
                  </a:lnTo>
                  <a:lnTo>
                    <a:pt x="8086090" y="76835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2130" y="74929"/>
              <a:ext cx="8078470" cy="764540"/>
            </a:xfrm>
            <a:custGeom>
              <a:avLst/>
              <a:gdLst/>
              <a:ahLst/>
              <a:cxnLst/>
              <a:rect l="l" t="t" r="r" b="b"/>
              <a:pathLst>
                <a:path w="8078470" h="76454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8078470" y="764540"/>
                  </a:lnTo>
                  <a:lnTo>
                    <a:pt x="8078470" y="76073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5940" y="78739"/>
              <a:ext cx="8072120" cy="756920"/>
            </a:xfrm>
            <a:custGeom>
              <a:avLst/>
              <a:gdLst/>
              <a:ahLst/>
              <a:cxnLst/>
              <a:rect l="l" t="t" r="r" b="b"/>
              <a:pathLst>
                <a:path w="8072120" h="756919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753110"/>
                  </a:lnTo>
                  <a:lnTo>
                    <a:pt x="3810" y="7531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8072120" y="756920"/>
                  </a:lnTo>
                  <a:lnTo>
                    <a:pt x="8072120" y="75311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39750" y="82549"/>
              <a:ext cx="8064500" cy="749300"/>
            </a:xfrm>
            <a:custGeom>
              <a:avLst/>
              <a:gdLst/>
              <a:ahLst/>
              <a:cxnLst/>
              <a:rect l="l" t="t" r="r" b="b"/>
              <a:pathLst>
                <a:path w="8064500" h="7493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745490"/>
                  </a:lnTo>
                  <a:lnTo>
                    <a:pt x="3810" y="7454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5490"/>
                  </a:lnTo>
                  <a:lnTo>
                    <a:pt x="0" y="749300"/>
                  </a:lnTo>
                  <a:lnTo>
                    <a:pt x="8064500" y="749300"/>
                  </a:lnTo>
                  <a:lnTo>
                    <a:pt x="8064500" y="7454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560" y="86359"/>
              <a:ext cx="8056880" cy="741680"/>
            </a:xfrm>
            <a:custGeom>
              <a:avLst/>
              <a:gdLst/>
              <a:ahLst/>
              <a:cxnLst/>
              <a:rect l="l" t="t" r="r" b="b"/>
              <a:pathLst>
                <a:path w="8056880" h="7416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737870"/>
                  </a:lnTo>
                  <a:lnTo>
                    <a:pt x="3810" y="7378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7870"/>
                  </a:lnTo>
                  <a:lnTo>
                    <a:pt x="0" y="741680"/>
                  </a:lnTo>
                  <a:lnTo>
                    <a:pt x="8056880" y="741680"/>
                  </a:lnTo>
                  <a:lnTo>
                    <a:pt x="8056880" y="7378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7370" y="90169"/>
              <a:ext cx="8049259" cy="734060"/>
            </a:xfrm>
            <a:custGeom>
              <a:avLst/>
              <a:gdLst/>
              <a:ahLst/>
              <a:cxnLst/>
              <a:rect l="l" t="t" r="r" b="b"/>
              <a:pathLst>
                <a:path w="8049259" h="73406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731520"/>
                  </a:lnTo>
                  <a:lnTo>
                    <a:pt x="2540" y="73152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1520"/>
                  </a:lnTo>
                  <a:lnTo>
                    <a:pt x="0" y="734060"/>
                  </a:lnTo>
                  <a:lnTo>
                    <a:pt x="8049260" y="734060"/>
                  </a:lnTo>
                  <a:lnTo>
                    <a:pt x="8049260" y="73152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9910" y="92709"/>
              <a:ext cx="8042909" cy="728980"/>
            </a:xfrm>
            <a:custGeom>
              <a:avLst/>
              <a:gdLst/>
              <a:ahLst/>
              <a:cxnLst/>
              <a:rect l="l" t="t" r="r" b="b"/>
              <a:pathLst>
                <a:path w="8042909" h="72898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8042910" y="728980"/>
                  </a:lnTo>
                  <a:lnTo>
                    <a:pt x="8042910" y="72517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3720" y="96519"/>
              <a:ext cx="8035290" cy="721360"/>
            </a:xfrm>
            <a:custGeom>
              <a:avLst/>
              <a:gdLst/>
              <a:ahLst/>
              <a:cxnLst/>
              <a:rect l="l" t="t" r="r" b="b"/>
              <a:pathLst>
                <a:path w="8035290" h="72136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8035290" y="721360"/>
                  </a:lnTo>
                  <a:lnTo>
                    <a:pt x="8035290" y="71755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57530" y="100329"/>
              <a:ext cx="8028940" cy="713740"/>
            </a:xfrm>
            <a:custGeom>
              <a:avLst/>
              <a:gdLst/>
              <a:ahLst/>
              <a:cxnLst/>
              <a:rect l="l" t="t" r="r" b="b"/>
              <a:pathLst>
                <a:path w="8028940" h="71374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709930"/>
                  </a:lnTo>
                  <a:lnTo>
                    <a:pt x="3810" y="7099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8028940" y="713740"/>
                  </a:lnTo>
                  <a:lnTo>
                    <a:pt x="8028940" y="70993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340" y="104139"/>
              <a:ext cx="8021320" cy="706120"/>
            </a:xfrm>
            <a:custGeom>
              <a:avLst/>
              <a:gdLst/>
              <a:ahLst/>
              <a:cxnLst/>
              <a:rect l="l" t="t" r="r" b="b"/>
              <a:pathLst>
                <a:path w="8021320" h="70612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702310"/>
                  </a:lnTo>
                  <a:lnTo>
                    <a:pt x="3810" y="7023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2310"/>
                  </a:lnTo>
                  <a:lnTo>
                    <a:pt x="0" y="706120"/>
                  </a:lnTo>
                  <a:lnTo>
                    <a:pt x="8021320" y="706120"/>
                  </a:lnTo>
                  <a:lnTo>
                    <a:pt x="8021320" y="7023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5150" y="107949"/>
              <a:ext cx="8013700" cy="698500"/>
            </a:xfrm>
            <a:custGeom>
              <a:avLst/>
              <a:gdLst/>
              <a:ahLst/>
              <a:cxnLst/>
              <a:rect l="l" t="t" r="r" b="b"/>
              <a:pathLst>
                <a:path w="8013700" h="6985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694690"/>
                  </a:lnTo>
                  <a:lnTo>
                    <a:pt x="3810" y="6946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4690"/>
                  </a:lnTo>
                  <a:lnTo>
                    <a:pt x="0" y="698500"/>
                  </a:lnTo>
                  <a:lnTo>
                    <a:pt x="8013700" y="698500"/>
                  </a:lnTo>
                  <a:lnTo>
                    <a:pt x="8013700" y="6946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68960" y="111759"/>
              <a:ext cx="8006080" cy="690880"/>
            </a:xfrm>
            <a:custGeom>
              <a:avLst/>
              <a:gdLst/>
              <a:ahLst/>
              <a:cxnLst/>
              <a:rect l="l" t="t" r="r" b="b"/>
              <a:pathLst>
                <a:path w="8006080" h="69088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688340"/>
                  </a:lnTo>
                  <a:lnTo>
                    <a:pt x="2540" y="68834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8340"/>
                  </a:lnTo>
                  <a:lnTo>
                    <a:pt x="0" y="690880"/>
                  </a:lnTo>
                  <a:lnTo>
                    <a:pt x="8006080" y="690880"/>
                  </a:lnTo>
                  <a:lnTo>
                    <a:pt x="8006080" y="68834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1500" y="114299"/>
              <a:ext cx="7999730" cy="685800"/>
            </a:xfrm>
            <a:custGeom>
              <a:avLst/>
              <a:gdLst/>
              <a:ahLst/>
              <a:cxnLst/>
              <a:rect l="l" t="t" r="r" b="b"/>
              <a:pathLst>
                <a:path w="7999730" h="68580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999730" y="685800"/>
                  </a:lnTo>
                  <a:lnTo>
                    <a:pt x="7999730" y="68199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5310" y="118109"/>
              <a:ext cx="7992109" cy="678180"/>
            </a:xfrm>
            <a:custGeom>
              <a:avLst/>
              <a:gdLst/>
              <a:ahLst/>
              <a:cxnLst/>
              <a:rect l="l" t="t" r="r" b="b"/>
              <a:pathLst>
                <a:path w="7992109" h="67818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992110" y="678180"/>
                  </a:lnTo>
                  <a:lnTo>
                    <a:pt x="7992110" y="67437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79120" y="121919"/>
              <a:ext cx="7985759" cy="670560"/>
            </a:xfrm>
            <a:custGeom>
              <a:avLst/>
              <a:gdLst/>
              <a:ahLst/>
              <a:cxnLst/>
              <a:rect l="l" t="t" r="r" b="b"/>
              <a:pathLst>
                <a:path w="7985759" h="67056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666750"/>
                  </a:lnTo>
                  <a:lnTo>
                    <a:pt x="3810" y="66675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985760" y="670560"/>
                  </a:lnTo>
                  <a:lnTo>
                    <a:pt x="7985760" y="66675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2930" y="125729"/>
              <a:ext cx="7978140" cy="662940"/>
            </a:xfrm>
            <a:custGeom>
              <a:avLst/>
              <a:gdLst/>
              <a:ahLst/>
              <a:cxnLst/>
              <a:rect l="l" t="t" r="r" b="b"/>
              <a:pathLst>
                <a:path w="7978140" h="66294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659130"/>
                  </a:lnTo>
                  <a:lnTo>
                    <a:pt x="3810" y="65913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978140" y="662940"/>
                  </a:lnTo>
                  <a:lnTo>
                    <a:pt x="7978140" y="65913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86740" y="129539"/>
              <a:ext cx="7970520" cy="655320"/>
            </a:xfrm>
            <a:custGeom>
              <a:avLst/>
              <a:gdLst/>
              <a:ahLst/>
              <a:cxnLst/>
              <a:rect l="l" t="t" r="r" b="b"/>
              <a:pathLst>
                <a:path w="7970520" h="65532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651510"/>
                  </a:lnTo>
                  <a:lnTo>
                    <a:pt x="3810" y="6515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1510"/>
                  </a:lnTo>
                  <a:lnTo>
                    <a:pt x="0" y="655320"/>
                  </a:lnTo>
                  <a:lnTo>
                    <a:pt x="7970520" y="655320"/>
                  </a:lnTo>
                  <a:lnTo>
                    <a:pt x="7970520" y="65151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550" y="133349"/>
              <a:ext cx="7962900" cy="647700"/>
            </a:xfrm>
            <a:custGeom>
              <a:avLst/>
              <a:gdLst/>
              <a:ahLst/>
              <a:cxnLst/>
              <a:rect l="l" t="t" r="r" b="b"/>
              <a:pathLst>
                <a:path w="7962900" h="647700">
                  <a:moveTo>
                    <a:pt x="7962900" y="0"/>
                  </a:moveTo>
                  <a:lnTo>
                    <a:pt x="7959090" y="0"/>
                  </a:lnTo>
                  <a:lnTo>
                    <a:pt x="7959090" y="2540"/>
                  </a:lnTo>
                  <a:lnTo>
                    <a:pt x="7959090" y="645160"/>
                  </a:lnTo>
                  <a:lnTo>
                    <a:pt x="2540" y="645160"/>
                  </a:lnTo>
                  <a:lnTo>
                    <a:pt x="2540" y="2540"/>
                  </a:lnTo>
                  <a:lnTo>
                    <a:pt x="7959090" y="254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5160"/>
                  </a:lnTo>
                  <a:lnTo>
                    <a:pt x="0" y="647700"/>
                  </a:lnTo>
                  <a:lnTo>
                    <a:pt x="7962900" y="647700"/>
                  </a:lnTo>
                  <a:lnTo>
                    <a:pt x="7962900" y="645160"/>
                  </a:lnTo>
                  <a:lnTo>
                    <a:pt x="7962900" y="254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3090" y="135889"/>
              <a:ext cx="7956550" cy="642620"/>
            </a:xfrm>
            <a:custGeom>
              <a:avLst/>
              <a:gdLst/>
              <a:ahLst/>
              <a:cxnLst/>
              <a:rect l="l" t="t" r="r" b="b"/>
              <a:pathLst>
                <a:path w="7956550" h="642620">
                  <a:moveTo>
                    <a:pt x="7956550" y="0"/>
                  </a:moveTo>
                  <a:lnTo>
                    <a:pt x="7952740" y="0"/>
                  </a:lnTo>
                  <a:lnTo>
                    <a:pt x="7952740" y="3810"/>
                  </a:lnTo>
                  <a:lnTo>
                    <a:pt x="795274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952740" y="3810"/>
                  </a:lnTo>
                  <a:lnTo>
                    <a:pt x="7952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956550" y="642620"/>
                  </a:lnTo>
                  <a:lnTo>
                    <a:pt x="7956550" y="638810"/>
                  </a:lnTo>
                  <a:lnTo>
                    <a:pt x="7956550" y="3810"/>
                  </a:lnTo>
                  <a:lnTo>
                    <a:pt x="7956550" y="0"/>
                  </a:lnTo>
                  <a:close/>
                </a:path>
              </a:pathLst>
            </a:custGeom>
            <a:solidFill>
              <a:srgbClr val="FFFF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96900" y="139699"/>
              <a:ext cx="7948930" cy="635000"/>
            </a:xfrm>
            <a:custGeom>
              <a:avLst/>
              <a:gdLst/>
              <a:ahLst/>
              <a:cxnLst/>
              <a:rect l="l" t="t" r="r" b="b"/>
              <a:pathLst>
                <a:path w="7948930" h="635000">
                  <a:moveTo>
                    <a:pt x="7948930" y="0"/>
                  </a:moveTo>
                  <a:lnTo>
                    <a:pt x="7946390" y="0"/>
                  </a:lnTo>
                  <a:lnTo>
                    <a:pt x="7946390" y="3810"/>
                  </a:lnTo>
                  <a:lnTo>
                    <a:pt x="794639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946390" y="3810"/>
                  </a:lnTo>
                  <a:lnTo>
                    <a:pt x="7946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948930" y="635000"/>
                  </a:lnTo>
                  <a:lnTo>
                    <a:pt x="7948930" y="631190"/>
                  </a:lnTo>
                  <a:lnTo>
                    <a:pt x="7948930" y="3810"/>
                  </a:lnTo>
                  <a:lnTo>
                    <a:pt x="794893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0710" y="143509"/>
              <a:ext cx="7942580" cy="627380"/>
            </a:xfrm>
            <a:custGeom>
              <a:avLst/>
              <a:gdLst/>
              <a:ahLst/>
              <a:cxnLst/>
              <a:rect l="l" t="t" r="r" b="b"/>
              <a:pathLst>
                <a:path w="7942580" h="627380">
                  <a:moveTo>
                    <a:pt x="794258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942580" y="627380"/>
                  </a:lnTo>
                  <a:lnTo>
                    <a:pt x="7942580" y="623570"/>
                  </a:lnTo>
                  <a:lnTo>
                    <a:pt x="7942580" y="3810"/>
                  </a:lnTo>
                  <a:lnTo>
                    <a:pt x="794258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4520" y="147319"/>
              <a:ext cx="7934959" cy="619760"/>
            </a:xfrm>
            <a:custGeom>
              <a:avLst/>
              <a:gdLst/>
              <a:ahLst/>
              <a:cxnLst/>
              <a:rect l="l" t="t" r="r" b="b"/>
              <a:pathLst>
                <a:path w="7934959" h="619760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615950"/>
                  </a:lnTo>
                  <a:lnTo>
                    <a:pt x="3810" y="61595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934960" y="619760"/>
                  </a:lnTo>
                  <a:lnTo>
                    <a:pt x="7934960" y="61595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08330" y="151129"/>
              <a:ext cx="7927340" cy="612140"/>
            </a:xfrm>
            <a:custGeom>
              <a:avLst/>
              <a:gdLst/>
              <a:ahLst/>
              <a:cxnLst/>
              <a:rect l="l" t="t" r="r" b="b"/>
              <a:pathLst>
                <a:path w="7927340" h="61214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608330"/>
                  </a:lnTo>
                  <a:lnTo>
                    <a:pt x="3810" y="6083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8330"/>
                  </a:lnTo>
                  <a:lnTo>
                    <a:pt x="0" y="612140"/>
                  </a:lnTo>
                  <a:lnTo>
                    <a:pt x="7927340" y="612140"/>
                  </a:lnTo>
                  <a:lnTo>
                    <a:pt x="7927340" y="60833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2140" y="154939"/>
              <a:ext cx="7919720" cy="604520"/>
            </a:xfrm>
            <a:custGeom>
              <a:avLst/>
              <a:gdLst/>
              <a:ahLst/>
              <a:cxnLst/>
              <a:rect l="l" t="t" r="r" b="b"/>
              <a:pathLst>
                <a:path w="7919720" h="604520">
                  <a:moveTo>
                    <a:pt x="7919720" y="0"/>
                  </a:moveTo>
                  <a:lnTo>
                    <a:pt x="7915910" y="0"/>
                  </a:lnTo>
                  <a:lnTo>
                    <a:pt x="7915910" y="2540"/>
                  </a:lnTo>
                  <a:lnTo>
                    <a:pt x="7915910" y="601980"/>
                  </a:lnTo>
                  <a:lnTo>
                    <a:pt x="2540" y="601980"/>
                  </a:lnTo>
                  <a:lnTo>
                    <a:pt x="2540" y="2540"/>
                  </a:lnTo>
                  <a:lnTo>
                    <a:pt x="7915910" y="254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1980"/>
                  </a:lnTo>
                  <a:lnTo>
                    <a:pt x="0" y="604520"/>
                  </a:lnTo>
                  <a:lnTo>
                    <a:pt x="7919720" y="604520"/>
                  </a:lnTo>
                  <a:lnTo>
                    <a:pt x="7919720" y="601980"/>
                  </a:lnTo>
                  <a:lnTo>
                    <a:pt x="7919720" y="254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4680" y="157479"/>
              <a:ext cx="7913370" cy="599440"/>
            </a:xfrm>
            <a:custGeom>
              <a:avLst/>
              <a:gdLst/>
              <a:ahLst/>
              <a:cxnLst/>
              <a:rect l="l" t="t" r="r" b="b"/>
              <a:pathLst>
                <a:path w="7913370" h="599440">
                  <a:moveTo>
                    <a:pt x="7913370" y="0"/>
                  </a:moveTo>
                  <a:lnTo>
                    <a:pt x="7909560" y="0"/>
                  </a:lnTo>
                  <a:lnTo>
                    <a:pt x="7909560" y="3810"/>
                  </a:lnTo>
                  <a:lnTo>
                    <a:pt x="790956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7909560" y="3810"/>
                  </a:lnTo>
                  <a:lnTo>
                    <a:pt x="7909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913370" y="599440"/>
                  </a:lnTo>
                  <a:lnTo>
                    <a:pt x="7913370" y="595630"/>
                  </a:lnTo>
                  <a:lnTo>
                    <a:pt x="7913370" y="3810"/>
                  </a:lnTo>
                  <a:lnTo>
                    <a:pt x="791337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490" y="161289"/>
              <a:ext cx="7905750" cy="591820"/>
            </a:xfrm>
            <a:custGeom>
              <a:avLst/>
              <a:gdLst/>
              <a:ahLst/>
              <a:cxnLst/>
              <a:rect l="l" t="t" r="r" b="b"/>
              <a:pathLst>
                <a:path w="7905750" h="591820">
                  <a:moveTo>
                    <a:pt x="7905750" y="0"/>
                  </a:moveTo>
                  <a:lnTo>
                    <a:pt x="7903210" y="0"/>
                  </a:lnTo>
                  <a:lnTo>
                    <a:pt x="7903210" y="3810"/>
                  </a:lnTo>
                  <a:lnTo>
                    <a:pt x="790321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903210" y="3810"/>
                  </a:lnTo>
                  <a:lnTo>
                    <a:pt x="7903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905750" y="591820"/>
                  </a:lnTo>
                  <a:lnTo>
                    <a:pt x="7905750" y="588010"/>
                  </a:lnTo>
                  <a:lnTo>
                    <a:pt x="7905750" y="3810"/>
                  </a:lnTo>
                  <a:lnTo>
                    <a:pt x="790575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2300" y="165099"/>
              <a:ext cx="7899400" cy="584200"/>
            </a:xfrm>
            <a:custGeom>
              <a:avLst/>
              <a:gdLst/>
              <a:ahLst/>
              <a:cxnLst/>
              <a:rect l="l" t="t" r="r" b="b"/>
              <a:pathLst>
                <a:path w="7899400" h="584200">
                  <a:moveTo>
                    <a:pt x="789940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899400" y="584200"/>
                  </a:lnTo>
                  <a:lnTo>
                    <a:pt x="7899400" y="580390"/>
                  </a:lnTo>
                  <a:lnTo>
                    <a:pt x="7899400" y="3810"/>
                  </a:lnTo>
                  <a:lnTo>
                    <a:pt x="789940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6110" y="168909"/>
              <a:ext cx="7891780" cy="576580"/>
            </a:xfrm>
            <a:custGeom>
              <a:avLst/>
              <a:gdLst/>
              <a:ahLst/>
              <a:cxnLst/>
              <a:rect l="l" t="t" r="r" b="b"/>
              <a:pathLst>
                <a:path w="7891780" h="576580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572770"/>
                  </a:lnTo>
                  <a:lnTo>
                    <a:pt x="3810" y="57277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891780" y="576580"/>
                  </a:lnTo>
                  <a:lnTo>
                    <a:pt x="7891780" y="57277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29920" y="172719"/>
              <a:ext cx="7884159" cy="568960"/>
            </a:xfrm>
            <a:custGeom>
              <a:avLst/>
              <a:gdLst/>
              <a:ahLst/>
              <a:cxnLst/>
              <a:rect l="l" t="t" r="r" b="b"/>
              <a:pathLst>
                <a:path w="7884159" h="56896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565150"/>
                  </a:lnTo>
                  <a:lnTo>
                    <a:pt x="3810" y="5651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5150"/>
                  </a:lnTo>
                  <a:lnTo>
                    <a:pt x="0" y="568960"/>
                  </a:lnTo>
                  <a:lnTo>
                    <a:pt x="7884160" y="568960"/>
                  </a:lnTo>
                  <a:lnTo>
                    <a:pt x="7884160" y="56515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3730" y="176529"/>
              <a:ext cx="7876540" cy="561340"/>
            </a:xfrm>
            <a:custGeom>
              <a:avLst/>
              <a:gdLst/>
              <a:ahLst/>
              <a:cxnLst/>
              <a:rect l="l" t="t" r="r" b="b"/>
              <a:pathLst>
                <a:path w="7876540" h="561340">
                  <a:moveTo>
                    <a:pt x="7876540" y="0"/>
                  </a:moveTo>
                  <a:lnTo>
                    <a:pt x="7872730" y="0"/>
                  </a:lnTo>
                  <a:lnTo>
                    <a:pt x="7872730" y="2540"/>
                  </a:lnTo>
                  <a:lnTo>
                    <a:pt x="7872730" y="558800"/>
                  </a:lnTo>
                  <a:lnTo>
                    <a:pt x="2540" y="558800"/>
                  </a:lnTo>
                  <a:lnTo>
                    <a:pt x="2540" y="2540"/>
                  </a:lnTo>
                  <a:lnTo>
                    <a:pt x="7872730" y="254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58800"/>
                  </a:lnTo>
                  <a:lnTo>
                    <a:pt x="0" y="561340"/>
                  </a:lnTo>
                  <a:lnTo>
                    <a:pt x="7876540" y="561340"/>
                  </a:lnTo>
                  <a:lnTo>
                    <a:pt x="7876540" y="558800"/>
                  </a:lnTo>
                  <a:lnTo>
                    <a:pt x="7876540" y="254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6270" y="179069"/>
              <a:ext cx="7870190" cy="556260"/>
            </a:xfrm>
            <a:custGeom>
              <a:avLst/>
              <a:gdLst/>
              <a:ahLst/>
              <a:cxnLst/>
              <a:rect l="l" t="t" r="r" b="b"/>
              <a:pathLst>
                <a:path w="7870190" h="556260">
                  <a:moveTo>
                    <a:pt x="7870190" y="0"/>
                  </a:moveTo>
                  <a:lnTo>
                    <a:pt x="7866380" y="0"/>
                  </a:lnTo>
                  <a:lnTo>
                    <a:pt x="7866380" y="3810"/>
                  </a:lnTo>
                  <a:lnTo>
                    <a:pt x="786638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866380" y="3810"/>
                  </a:lnTo>
                  <a:lnTo>
                    <a:pt x="78663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870190" y="556260"/>
                  </a:lnTo>
                  <a:lnTo>
                    <a:pt x="7870190" y="552450"/>
                  </a:lnTo>
                  <a:lnTo>
                    <a:pt x="7870190" y="3810"/>
                  </a:lnTo>
                  <a:lnTo>
                    <a:pt x="78701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0080" y="182879"/>
              <a:ext cx="7862570" cy="548640"/>
            </a:xfrm>
            <a:custGeom>
              <a:avLst/>
              <a:gdLst/>
              <a:ahLst/>
              <a:cxnLst/>
              <a:rect l="l" t="t" r="r" b="b"/>
              <a:pathLst>
                <a:path w="7862570" h="548640">
                  <a:moveTo>
                    <a:pt x="7862570" y="0"/>
                  </a:moveTo>
                  <a:lnTo>
                    <a:pt x="7860030" y="0"/>
                  </a:lnTo>
                  <a:lnTo>
                    <a:pt x="7860030" y="3810"/>
                  </a:lnTo>
                  <a:lnTo>
                    <a:pt x="786003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860030" y="3810"/>
                  </a:lnTo>
                  <a:lnTo>
                    <a:pt x="7860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862570" y="548640"/>
                  </a:lnTo>
                  <a:lnTo>
                    <a:pt x="7862570" y="544830"/>
                  </a:lnTo>
                  <a:lnTo>
                    <a:pt x="7862570" y="3810"/>
                  </a:lnTo>
                  <a:lnTo>
                    <a:pt x="786257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3890" y="186689"/>
              <a:ext cx="7856220" cy="541020"/>
            </a:xfrm>
            <a:custGeom>
              <a:avLst/>
              <a:gdLst/>
              <a:ahLst/>
              <a:cxnLst/>
              <a:rect l="l" t="t" r="r" b="b"/>
              <a:pathLst>
                <a:path w="7856220" h="541020">
                  <a:moveTo>
                    <a:pt x="7856220" y="0"/>
                  </a:moveTo>
                  <a:lnTo>
                    <a:pt x="7852410" y="0"/>
                  </a:lnTo>
                  <a:lnTo>
                    <a:pt x="7852410" y="3810"/>
                  </a:lnTo>
                  <a:lnTo>
                    <a:pt x="785241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852410" y="381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856220" y="541020"/>
                  </a:lnTo>
                  <a:lnTo>
                    <a:pt x="7856220" y="537210"/>
                  </a:lnTo>
                  <a:lnTo>
                    <a:pt x="7856220" y="3810"/>
                  </a:lnTo>
                  <a:lnTo>
                    <a:pt x="785622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47700" y="190499"/>
              <a:ext cx="7848600" cy="533400"/>
            </a:xfrm>
            <a:custGeom>
              <a:avLst/>
              <a:gdLst/>
              <a:ahLst/>
              <a:cxnLst/>
              <a:rect l="l" t="t" r="r" b="b"/>
              <a:pathLst>
                <a:path w="7848600" h="53340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529590"/>
                  </a:lnTo>
                  <a:lnTo>
                    <a:pt x="3810" y="52959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848600" y="533400"/>
                  </a:lnTo>
                  <a:lnTo>
                    <a:pt x="7848600" y="52959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510" y="194309"/>
              <a:ext cx="7840980" cy="525780"/>
            </a:xfrm>
            <a:custGeom>
              <a:avLst/>
              <a:gdLst/>
              <a:ahLst/>
              <a:cxnLst/>
              <a:rect l="l" t="t" r="r" b="b"/>
              <a:pathLst>
                <a:path w="7840980" h="52578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521970"/>
                  </a:lnTo>
                  <a:lnTo>
                    <a:pt x="3810" y="52197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1970"/>
                  </a:lnTo>
                  <a:lnTo>
                    <a:pt x="0" y="525780"/>
                  </a:lnTo>
                  <a:lnTo>
                    <a:pt x="7840980" y="525780"/>
                  </a:lnTo>
                  <a:lnTo>
                    <a:pt x="7840980" y="52197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5320" y="198119"/>
              <a:ext cx="7833359" cy="518159"/>
            </a:xfrm>
            <a:custGeom>
              <a:avLst/>
              <a:gdLst/>
              <a:ahLst/>
              <a:cxnLst/>
              <a:rect l="l" t="t" r="r" b="b"/>
              <a:pathLst>
                <a:path w="7833359" h="518159">
                  <a:moveTo>
                    <a:pt x="7833360" y="0"/>
                  </a:moveTo>
                  <a:lnTo>
                    <a:pt x="7829550" y="0"/>
                  </a:lnTo>
                  <a:lnTo>
                    <a:pt x="7829550" y="2540"/>
                  </a:lnTo>
                  <a:lnTo>
                    <a:pt x="7829550" y="515620"/>
                  </a:lnTo>
                  <a:lnTo>
                    <a:pt x="2540" y="515620"/>
                  </a:lnTo>
                  <a:lnTo>
                    <a:pt x="2540" y="2540"/>
                  </a:lnTo>
                  <a:lnTo>
                    <a:pt x="7829550" y="254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5620"/>
                  </a:lnTo>
                  <a:lnTo>
                    <a:pt x="0" y="518160"/>
                  </a:lnTo>
                  <a:lnTo>
                    <a:pt x="7833360" y="518160"/>
                  </a:lnTo>
                  <a:lnTo>
                    <a:pt x="7833360" y="515620"/>
                  </a:lnTo>
                  <a:lnTo>
                    <a:pt x="7833360" y="254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7860" y="200659"/>
              <a:ext cx="7827009" cy="513080"/>
            </a:xfrm>
            <a:custGeom>
              <a:avLst/>
              <a:gdLst/>
              <a:ahLst/>
              <a:cxnLst/>
              <a:rect l="l" t="t" r="r" b="b"/>
              <a:pathLst>
                <a:path w="7827009" h="513080">
                  <a:moveTo>
                    <a:pt x="7827010" y="0"/>
                  </a:moveTo>
                  <a:lnTo>
                    <a:pt x="7823200" y="0"/>
                  </a:lnTo>
                  <a:lnTo>
                    <a:pt x="7823200" y="3810"/>
                  </a:lnTo>
                  <a:lnTo>
                    <a:pt x="782320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823200" y="3810"/>
                  </a:lnTo>
                  <a:lnTo>
                    <a:pt x="7823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827010" y="513080"/>
                  </a:lnTo>
                  <a:lnTo>
                    <a:pt x="7827010" y="509270"/>
                  </a:lnTo>
                  <a:lnTo>
                    <a:pt x="7827010" y="3810"/>
                  </a:lnTo>
                  <a:lnTo>
                    <a:pt x="782701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1670" y="204469"/>
              <a:ext cx="7819390" cy="505459"/>
            </a:xfrm>
            <a:custGeom>
              <a:avLst/>
              <a:gdLst/>
              <a:ahLst/>
              <a:cxnLst/>
              <a:rect l="l" t="t" r="r" b="b"/>
              <a:pathLst>
                <a:path w="7819390" h="505459">
                  <a:moveTo>
                    <a:pt x="7819390" y="0"/>
                  </a:moveTo>
                  <a:lnTo>
                    <a:pt x="7816850" y="0"/>
                  </a:lnTo>
                  <a:lnTo>
                    <a:pt x="7816850" y="3810"/>
                  </a:lnTo>
                  <a:lnTo>
                    <a:pt x="781685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816850" y="3810"/>
                  </a:lnTo>
                  <a:lnTo>
                    <a:pt x="7816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819390" y="505460"/>
                  </a:lnTo>
                  <a:lnTo>
                    <a:pt x="7819390" y="501650"/>
                  </a:lnTo>
                  <a:lnTo>
                    <a:pt x="7819390" y="3810"/>
                  </a:lnTo>
                  <a:lnTo>
                    <a:pt x="781939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5480" y="208279"/>
              <a:ext cx="7813040" cy="497840"/>
            </a:xfrm>
            <a:custGeom>
              <a:avLst/>
              <a:gdLst/>
              <a:ahLst/>
              <a:cxnLst/>
              <a:rect l="l" t="t" r="r" b="b"/>
              <a:pathLst>
                <a:path w="7813040" h="497840">
                  <a:moveTo>
                    <a:pt x="7813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813040" y="497840"/>
                  </a:lnTo>
                  <a:lnTo>
                    <a:pt x="7813040" y="494030"/>
                  </a:lnTo>
                  <a:lnTo>
                    <a:pt x="7813040" y="3822"/>
                  </a:lnTo>
                  <a:lnTo>
                    <a:pt x="7809230" y="3822"/>
                  </a:lnTo>
                  <a:lnTo>
                    <a:pt x="780923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813040" y="3810"/>
                  </a:lnTo>
                  <a:lnTo>
                    <a:pt x="781304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9290" y="212089"/>
              <a:ext cx="7805420" cy="490220"/>
            </a:xfrm>
            <a:custGeom>
              <a:avLst/>
              <a:gdLst/>
              <a:ahLst/>
              <a:cxnLst/>
              <a:rect l="l" t="t" r="r" b="b"/>
              <a:pathLst>
                <a:path w="7805420" h="490220">
                  <a:moveTo>
                    <a:pt x="780542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805420" y="490220"/>
                  </a:lnTo>
                  <a:lnTo>
                    <a:pt x="7805420" y="486410"/>
                  </a:lnTo>
                  <a:lnTo>
                    <a:pt x="7805420" y="3810"/>
                  </a:lnTo>
                  <a:lnTo>
                    <a:pt x="7805420" y="0"/>
                  </a:lnTo>
                  <a:close/>
                </a:path>
              </a:pathLst>
            </a:custGeom>
            <a:solidFill>
              <a:srgbClr val="FFFF7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3100" y="215899"/>
              <a:ext cx="7797800" cy="482600"/>
            </a:xfrm>
            <a:custGeom>
              <a:avLst/>
              <a:gdLst/>
              <a:ahLst/>
              <a:cxnLst/>
              <a:rect l="l" t="t" r="r" b="b"/>
              <a:pathLst>
                <a:path w="7797800" h="48260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478790"/>
                  </a:lnTo>
                  <a:lnTo>
                    <a:pt x="3810" y="47879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797800" y="482600"/>
                  </a:lnTo>
                  <a:lnTo>
                    <a:pt x="7797800" y="47879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6910" y="219709"/>
              <a:ext cx="7790180" cy="474980"/>
            </a:xfrm>
            <a:custGeom>
              <a:avLst/>
              <a:gdLst/>
              <a:ahLst/>
              <a:cxnLst/>
              <a:rect l="l" t="t" r="r" b="b"/>
              <a:pathLst>
                <a:path w="7790180" h="474980">
                  <a:moveTo>
                    <a:pt x="7790180" y="0"/>
                  </a:moveTo>
                  <a:lnTo>
                    <a:pt x="7786370" y="0"/>
                  </a:lnTo>
                  <a:lnTo>
                    <a:pt x="7786370" y="2540"/>
                  </a:lnTo>
                  <a:lnTo>
                    <a:pt x="7786370" y="472440"/>
                  </a:lnTo>
                  <a:lnTo>
                    <a:pt x="2540" y="472440"/>
                  </a:lnTo>
                  <a:lnTo>
                    <a:pt x="2540" y="2540"/>
                  </a:lnTo>
                  <a:lnTo>
                    <a:pt x="7786370" y="254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2440"/>
                  </a:lnTo>
                  <a:lnTo>
                    <a:pt x="0" y="474980"/>
                  </a:lnTo>
                  <a:lnTo>
                    <a:pt x="7790180" y="474980"/>
                  </a:lnTo>
                  <a:lnTo>
                    <a:pt x="7790180" y="472440"/>
                  </a:lnTo>
                  <a:lnTo>
                    <a:pt x="7790180" y="254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79450" y="222249"/>
              <a:ext cx="7783830" cy="469900"/>
            </a:xfrm>
            <a:custGeom>
              <a:avLst/>
              <a:gdLst/>
              <a:ahLst/>
              <a:cxnLst/>
              <a:rect l="l" t="t" r="r" b="b"/>
              <a:pathLst>
                <a:path w="7783830" h="469900">
                  <a:moveTo>
                    <a:pt x="7783830" y="0"/>
                  </a:moveTo>
                  <a:lnTo>
                    <a:pt x="7780020" y="0"/>
                  </a:lnTo>
                  <a:lnTo>
                    <a:pt x="7780020" y="3810"/>
                  </a:lnTo>
                  <a:lnTo>
                    <a:pt x="778002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780020" y="3810"/>
                  </a:lnTo>
                  <a:lnTo>
                    <a:pt x="77800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783830" y="469900"/>
                  </a:lnTo>
                  <a:lnTo>
                    <a:pt x="7783830" y="466090"/>
                  </a:lnTo>
                  <a:lnTo>
                    <a:pt x="7783830" y="3810"/>
                  </a:lnTo>
                  <a:lnTo>
                    <a:pt x="778383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3260" y="226059"/>
              <a:ext cx="7776209" cy="462280"/>
            </a:xfrm>
            <a:custGeom>
              <a:avLst/>
              <a:gdLst/>
              <a:ahLst/>
              <a:cxnLst/>
              <a:rect l="l" t="t" r="r" b="b"/>
              <a:pathLst>
                <a:path w="7776209" h="462280">
                  <a:moveTo>
                    <a:pt x="7776210" y="0"/>
                  </a:moveTo>
                  <a:lnTo>
                    <a:pt x="7772400" y="0"/>
                  </a:lnTo>
                  <a:lnTo>
                    <a:pt x="7772400" y="3810"/>
                  </a:lnTo>
                  <a:lnTo>
                    <a:pt x="777240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772400" y="381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776210" y="462280"/>
                  </a:lnTo>
                  <a:lnTo>
                    <a:pt x="7776210" y="458470"/>
                  </a:lnTo>
                  <a:lnTo>
                    <a:pt x="7776210" y="3810"/>
                  </a:lnTo>
                  <a:lnTo>
                    <a:pt x="777621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87070" y="229869"/>
              <a:ext cx="7768590" cy="454659"/>
            </a:xfrm>
            <a:custGeom>
              <a:avLst/>
              <a:gdLst/>
              <a:ahLst/>
              <a:cxnLst/>
              <a:rect l="l" t="t" r="r" b="b"/>
              <a:pathLst>
                <a:path w="7768590" h="454659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768590" y="454660"/>
                  </a:lnTo>
                  <a:lnTo>
                    <a:pt x="7768590" y="45085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0880" y="233679"/>
              <a:ext cx="7760970" cy="447040"/>
            </a:xfrm>
            <a:custGeom>
              <a:avLst/>
              <a:gdLst/>
              <a:ahLst/>
              <a:cxnLst/>
              <a:rect l="l" t="t" r="r" b="b"/>
              <a:pathLst>
                <a:path w="7760970" h="447040">
                  <a:moveTo>
                    <a:pt x="77609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760970" y="447040"/>
                  </a:lnTo>
                  <a:lnTo>
                    <a:pt x="7760970" y="443230"/>
                  </a:lnTo>
                  <a:lnTo>
                    <a:pt x="7760970" y="3822"/>
                  </a:lnTo>
                  <a:lnTo>
                    <a:pt x="7758430" y="3822"/>
                  </a:lnTo>
                  <a:lnTo>
                    <a:pt x="775843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4690" y="237489"/>
              <a:ext cx="7754620" cy="439420"/>
            </a:xfrm>
            <a:custGeom>
              <a:avLst/>
              <a:gdLst/>
              <a:ahLst/>
              <a:cxnLst/>
              <a:rect l="l" t="t" r="r" b="b"/>
              <a:pathLst>
                <a:path w="7754620" h="43942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435610"/>
                  </a:lnTo>
                  <a:lnTo>
                    <a:pt x="3810" y="43561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754620" y="439420"/>
                  </a:lnTo>
                  <a:lnTo>
                    <a:pt x="7754620" y="43561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98500" y="241299"/>
              <a:ext cx="7747000" cy="431800"/>
            </a:xfrm>
            <a:custGeom>
              <a:avLst/>
              <a:gdLst/>
              <a:ahLst/>
              <a:cxnLst/>
              <a:rect l="l" t="t" r="r" b="b"/>
              <a:pathLst>
                <a:path w="7747000" h="43180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427990"/>
                  </a:lnTo>
                  <a:lnTo>
                    <a:pt x="3810" y="42799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7990"/>
                  </a:lnTo>
                  <a:lnTo>
                    <a:pt x="0" y="431800"/>
                  </a:lnTo>
                  <a:lnTo>
                    <a:pt x="7747000" y="431800"/>
                  </a:lnTo>
                  <a:lnTo>
                    <a:pt x="7747000" y="42799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2310" y="245109"/>
              <a:ext cx="7739380" cy="424180"/>
            </a:xfrm>
            <a:custGeom>
              <a:avLst/>
              <a:gdLst/>
              <a:ahLst/>
              <a:cxnLst/>
              <a:rect l="l" t="t" r="r" b="b"/>
              <a:pathLst>
                <a:path w="7739380" h="42418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420370"/>
                  </a:lnTo>
                  <a:lnTo>
                    <a:pt x="3810" y="42037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0370"/>
                  </a:lnTo>
                  <a:lnTo>
                    <a:pt x="0" y="424180"/>
                  </a:lnTo>
                  <a:lnTo>
                    <a:pt x="7739380" y="424180"/>
                  </a:lnTo>
                  <a:lnTo>
                    <a:pt x="7739380" y="42037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6120" y="248919"/>
              <a:ext cx="7731759" cy="416559"/>
            </a:xfrm>
            <a:custGeom>
              <a:avLst/>
              <a:gdLst/>
              <a:ahLst/>
              <a:cxnLst/>
              <a:rect l="l" t="t" r="r" b="b"/>
              <a:pathLst>
                <a:path w="7731759" h="416559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414020"/>
                  </a:lnTo>
                  <a:lnTo>
                    <a:pt x="2540" y="41402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4020"/>
                  </a:lnTo>
                  <a:lnTo>
                    <a:pt x="0" y="416560"/>
                  </a:lnTo>
                  <a:lnTo>
                    <a:pt x="7731760" y="416560"/>
                  </a:lnTo>
                  <a:lnTo>
                    <a:pt x="7731760" y="41402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8660" y="251459"/>
              <a:ext cx="7725409" cy="411480"/>
            </a:xfrm>
            <a:custGeom>
              <a:avLst/>
              <a:gdLst/>
              <a:ahLst/>
              <a:cxnLst/>
              <a:rect l="l" t="t" r="r" b="b"/>
              <a:pathLst>
                <a:path w="7725409" h="41148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725410" y="411480"/>
                  </a:lnTo>
                  <a:lnTo>
                    <a:pt x="7725410" y="40767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2470" y="255269"/>
              <a:ext cx="7717790" cy="403860"/>
            </a:xfrm>
            <a:custGeom>
              <a:avLst/>
              <a:gdLst/>
              <a:ahLst/>
              <a:cxnLst/>
              <a:rect l="l" t="t" r="r" b="b"/>
              <a:pathLst>
                <a:path w="7717790" h="40385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717790" y="403860"/>
                  </a:lnTo>
                  <a:lnTo>
                    <a:pt x="7717790" y="40005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6280" y="259079"/>
              <a:ext cx="7711440" cy="396240"/>
            </a:xfrm>
            <a:custGeom>
              <a:avLst/>
              <a:gdLst/>
              <a:ahLst/>
              <a:cxnLst/>
              <a:rect l="l" t="t" r="r" b="b"/>
              <a:pathLst>
                <a:path w="7711440" h="396240">
                  <a:moveTo>
                    <a:pt x="7711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711440" y="396240"/>
                  </a:lnTo>
                  <a:lnTo>
                    <a:pt x="7711440" y="392430"/>
                  </a:lnTo>
                  <a:lnTo>
                    <a:pt x="7711440" y="3822"/>
                  </a:lnTo>
                  <a:lnTo>
                    <a:pt x="7707630" y="3822"/>
                  </a:lnTo>
                  <a:lnTo>
                    <a:pt x="7707630" y="392430"/>
                  </a:lnTo>
                  <a:lnTo>
                    <a:pt x="3810" y="392430"/>
                  </a:lnTo>
                  <a:lnTo>
                    <a:pt x="3810" y="381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0090" y="262889"/>
              <a:ext cx="7703820" cy="388620"/>
            </a:xfrm>
            <a:custGeom>
              <a:avLst/>
              <a:gdLst/>
              <a:ahLst/>
              <a:cxnLst/>
              <a:rect l="l" t="t" r="r" b="b"/>
              <a:pathLst>
                <a:path w="7703820" h="388620">
                  <a:moveTo>
                    <a:pt x="7703820" y="0"/>
                  </a:moveTo>
                  <a:lnTo>
                    <a:pt x="7700010" y="0"/>
                  </a:lnTo>
                  <a:lnTo>
                    <a:pt x="7700010" y="3810"/>
                  </a:lnTo>
                  <a:lnTo>
                    <a:pt x="7700010" y="384810"/>
                  </a:lnTo>
                  <a:lnTo>
                    <a:pt x="3810" y="384810"/>
                  </a:lnTo>
                  <a:lnTo>
                    <a:pt x="3810" y="3810"/>
                  </a:lnTo>
                  <a:lnTo>
                    <a:pt x="7700010" y="3810"/>
                  </a:lnTo>
                  <a:lnTo>
                    <a:pt x="7700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703820" y="388620"/>
                  </a:lnTo>
                  <a:lnTo>
                    <a:pt x="7703820" y="38481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3900" y="266699"/>
              <a:ext cx="7696200" cy="381000"/>
            </a:xfrm>
            <a:custGeom>
              <a:avLst/>
              <a:gdLst/>
              <a:ahLst/>
              <a:cxnLst/>
              <a:rect l="l" t="t" r="r" b="b"/>
              <a:pathLst>
                <a:path w="7696200" h="381000">
                  <a:moveTo>
                    <a:pt x="7696200" y="0"/>
                  </a:moveTo>
                  <a:lnTo>
                    <a:pt x="7692390" y="0"/>
                  </a:lnTo>
                  <a:lnTo>
                    <a:pt x="7692390" y="3810"/>
                  </a:lnTo>
                  <a:lnTo>
                    <a:pt x="7692390" y="377190"/>
                  </a:lnTo>
                  <a:lnTo>
                    <a:pt x="3810" y="377190"/>
                  </a:lnTo>
                  <a:lnTo>
                    <a:pt x="3810" y="3810"/>
                  </a:lnTo>
                  <a:lnTo>
                    <a:pt x="7692390" y="3810"/>
                  </a:lnTo>
                  <a:lnTo>
                    <a:pt x="7692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7190"/>
                  </a:lnTo>
                  <a:lnTo>
                    <a:pt x="0" y="381000"/>
                  </a:lnTo>
                  <a:lnTo>
                    <a:pt x="7696200" y="381000"/>
                  </a:lnTo>
                  <a:lnTo>
                    <a:pt x="7696200" y="377190"/>
                  </a:lnTo>
                  <a:lnTo>
                    <a:pt x="7696200" y="3810"/>
                  </a:lnTo>
                  <a:lnTo>
                    <a:pt x="769620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27710" y="270509"/>
              <a:ext cx="7688580" cy="373380"/>
            </a:xfrm>
            <a:custGeom>
              <a:avLst/>
              <a:gdLst/>
              <a:ahLst/>
              <a:cxnLst/>
              <a:rect l="l" t="t" r="r" b="b"/>
              <a:pathLst>
                <a:path w="7688580" h="373380">
                  <a:moveTo>
                    <a:pt x="7688580" y="0"/>
                  </a:moveTo>
                  <a:lnTo>
                    <a:pt x="7684770" y="0"/>
                  </a:lnTo>
                  <a:lnTo>
                    <a:pt x="7684770" y="2540"/>
                  </a:lnTo>
                  <a:lnTo>
                    <a:pt x="7684770" y="370840"/>
                  </a:lnTo>
                  <a:lnTo>
                    <a:pt x="2540" y="370840"/>
                  </a:lnTo>
                  <a:lnTo>
                    <a:pt x="2540" y="2540"/>
                  </a:lnTo>
                  <a:lnTo>
                    <a:pt x="7684770" y="254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0840"/>
                  </a:lnTo>
                  <a:lnTo>
                    <a:pt x="0" y="373380"/>
                  </a:lnTo>
                  <a:lnTo>
                    <a:pt x="7688580" y="373380"/>
                  </a:lnTo>
                  <a:lnTo>
                    <a:pt x="7688580" y="370840"/>
                  </a:lnTo>
                  <a:lnTo>
                    <a:pt x="7688580" y="254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0250" y="273049"/>
              <a:ext cx="7682230" cy="368300"/>
            </a:xfrm>
            <a:custGeom>
              <a:avLst/>
              <a:gdLst/>
              <a:ahLst/>
              <a:cxnLst/>
              <a:rect l="l" t="t" r="r" b="b"/>
              <a:pathLst>
                <a:path w="7682230" h="368300">
                  <a:moveTo>
                    <a:pt x="7682230" y="0"/>
                  </a:moveTo>
                  <a:lnTo>
                    <a:pt x="7678420" y="0"/>
                  </a:lnTo>
                  <a:lnTo>
                    <a:pt x="7678420" y="3810"/>
                  </a:lnTo>
                  <a:lnTo>
                    <a:pt x="767842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678420" y="3810"/>
                  </a:lnTo>
                  <a:lnTo>
                    <a:pt x="76784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682230" y="368300"/>
                  </a:lnTo>
                  <a:lnTo>
                    <a:pt x="7682230" y="364490"/>
                  </a:lnTo>
                  <a:lnTo>
                    <a:pt x="7682230" y="3810"/>
                  </a:lnTo>
                  <a:lnTo>
                    <a:pt x="768223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4060" y="276859"/>
              <a:ext cx="7674609" cy="360680"/>
            </a:xfrm>
            <a:custGeom>
              <a:avLst/>
              <a:gdLst/>
              <a:ahLst/>
              <a:cxnLst/>
              <a:rect l="l" t="t" r="r" b="b"/>
              <a:pathLst>
                <a:path w="7674609" h="360680">
                  <a:moveTo>
                    <a:pt x="7674610" y="0"/>
                  </a:moveTo>
                  <a:lnTo>
                    <a:pt x="7672070" y="0"/>
                  </a:lnTo>
                  <a:lnTo>
                    <a:pt x="7672070" y="3810"/>
                  </a:lnTo>
                  <a:lnTo>
                    <a:pt x="767207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672070" y="3810"/>
                  </a:lnTo>
                  <a:lnTo>
                    <a:pt x="767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674610" y="360680"/>
                  </a:lnTo>
                  <a:lnTo>
                    <a:pt x="7674610" y="356870"/>
                  </a:lnTo>
                  <a:lnTo>
                    <a:pt x="7674610" y="3810"/>
                  </a:lnTo>
                  <a:lnTo>
                    <a:pt x="76746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37870" y="280669"/>
              <a:ext cx="7668259" cy="353060"/>
            </a:xfrm>
            <a:custGeom>
              <a:avLst/>
              <a:gdLst/>
              <a:ahLst/>
              <a:cxnLst/>
              <a:rect l="l" t="t" r="r" b="b"/>
              <a:pathLst>
                <a:path w="7668259" h="353059">
                  <a:moveTo>
                    <a:pt x="7668260" y="0"/>
                  </a:moveTo>
                  <a:lnTo>
                    <a:pt x="7664450" y="0"/>
                  </a:lnTo>
                  <a:lnTo>
                    <a:pt x="7664450" y="3810"/>
                  </a:lnTo>
                  <a:lnTo>
                    <a:pt x="766445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664450" y="3810"/>
                  </a:lnTo>
                  <a:lnTo>
                    <a:pt x="7664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668260" y="353060"/>
                  </a:lnTo>
                  <a:lnTo>
                    <a:pt x="7668260" y="349250"/>
                  </a:lnTo>
                  <a:lnTo>
                    <a:pt x="7668260" y="3810"/>
                  </a:lnTo>
                  <a:lnTo>
                    <a:pt x="76682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1680" y="284479"/>
              <a:ext cx="7660640" cy="345440"/>
            </a:xfrm>
            <a:custGeom>
              <a:avLst/>
              <a:gdLst/>
              <a:ahLst/>
              <a:cxnLst/>
              <a:rect l="l" t="t" r="r" b="b"/>
              <a:pathLst>
                <a:path w="7660640" h="345440">
                  <a:moveTo>
                    <a:pt x="7660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660640" y="345440"/>
                  </a:lnTo>
                  <a:lnTo>
                    <a:pt x="7660640" y="341630"/>
                  </a:lnTo>
                  <a:lnTo>
                    <a:pt x="7660640" y="3822"/>
                  </a:lnTo>
                  <a:lnTo>
                    <a:pt x="7656830" y="3822"/>
                  </a:lnTo>
                  <a:lnTo>
                    <a:pt x="7656830" y="341630"/>
                  </a:lnTo>
                  <a:lnTo>
                    <a:pt x="3810" y="341630"/>
                  </a:lnTo>
                  <a:lnTo>
                    <a:pt x="3810" y="38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5490" y="288289"/>
              <a:ext cx="7653020" cy="337820"/>
            </a:xfrm>
            <a:custGeom>
              <a:avLst/>
              <a:gdLst/>
              <a:ahLst/>
              <a:cxnLst/>
              <a:rect l="l" t="t" r="r" b="b"/>
              <a:pathLst>
                <a:path w="7653020" h="33782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334010"/>
                  </a:lnTo>
                  <a:lnTo>
                    <a:pt x="3810" y="33401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4010"/>
                  </a:lnTo>
                  <a:lnTo>
                    <a:pt x="0" y="337820"/>
                  </a:lnTo>
                  <a:lnTo>
                    <a:pt x="7653020" y="337820"/>
                  </a:lnTo>
                  <a:lnTo>
                    <a:pt x="7653020" y="33401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49300" y="292099"/>
              <a:ext cx="7645400" cy="330200"/>
            </a:xfrm>
            <a:custGeom>
              <a:avLst/>
              <a:gdLst/>
              <a:ahLst/>
              <a:cxnLst/>
              <a:rect l="l" t="t" r="r" b="b"/>
              <a:pathLst>
                <a:path w="7645400" h="330200">
                  <a:moveTo>
                    <a:pt x="76454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327660"/>
                  </a:lnTo>
                  <a:lnTo>
                    <a:pt x="0" y="330200"/>
                  </a:lnTo>
                  <a:lnTo>
                    <a:pt x="7645400" y="330200"/>
                  </a:lnTo>
                  <a:lnTo>
                    <a:pt x="7645400" y="327660"/>
                  </a:lnTo>
                  <a:lnTo>
                    <a:pt x="7645400" y="2552"/>
                  </a:lnTo>
                  <a:lnTo>
                    <a:pt x="7641590" y="2552"/>
                  </a:lnTo>
                  <a:lnTo>
                    <a:pt x="7641590" y="327660"/>
                  </a:lnTo>
                  <a:lnTo>
                    <a:pt x="2540" y="327660"/>
                  </a:lnTo>
                  <a:lnTo>
                    <a:pt x="2540" y="2540"/>
                  </a:lnTo>
                  <a:lnTo>
                    <a:pt x="7645400" y="254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1840" y="294639"/>
              <a:ext cx="7639050" cy="325120"/>
            </a:xfrm>
            <a:custGeom>
              <a:avLst/>
              <a:gdLst/>
              <a:ahLst/>
              <a:cxnLst/>
              <a:rect l="l" t="t" r="r" b="b"/>
              <a:pathLst>
                <a:path w="7639050" h="325120">
                  <a:moveTo>
                    <a:pt x="7639050" y="0"/>
                  </a:moveTo>
                  <a:lnTo>
                    <a:pt x="7635240" y="0"/>
                  </a:lnTo>
                  <a:lnTo>
                    <a:pt x="7635240" y="3810"/>
                  </a:lnTo>
                  <a:lnTo>
                    <a:pt x="763524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635240" y="3810"/>
                  </a:lnTo>
                  <a:lnTo>
                    <a:pt x="7635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639050" y="325120"/>
                  </a:lnTo>
                  <a:lnTo>
                    <a:pt x="7639050" y="321310"/>
                  </a:lnTo>
                  <a:lnTo>
                    <a:pt x="7639050" y="3810"/>
                  </a:lnTo>
                  <a:lnTo>
                    <a:pt x="7639050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55650" y="298449"/>
              <a:ext cx="7631430" cy="317500"/>
            </a:xfrm>
            <a:custGeom>
              <a:avLst/>
              <a:gdLst/>
              <a:ahLst/>
              <a:cxnLst/>
              <a:rect l="l" t="t" r="r" b="b"/>
              <a:pathLst>
                <a:path w="7631430" h="317500">
                  <a:moveTo>
                    <a:pt x="7631430" y="0"/>
                  </a:moveTo>
                  <a:lnTo>
                    <a:pt x="7628890" y="0"/>
                  </a:lnTo>
                  <a:lnTo>
                    <a:pt x="7628890" y="3810"/>
                  </a:lnTo>
                  <a:lnTo>
                    <a:pt x="762889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628890" y="3810"/>
                  </a:lnTo>
                  <a:lnTo>
                    <a:pt x="7628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631430" y="317500"/>
                  </a:lnTo>
                  <a:lnTo>
                    <a:pt x="7631430" y="313690"/>
                  </a:lnTo>
                  <a:lnTo>
                    <a:pt x="7631430" y="3810"/>
                  </a:lnTo>
                  <a:lnTo>
                    <a:pt x="763143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59460" y="302259"/>
              <a:ext cx="7625080" cy="309880"/>
            </a:xfrm>
            <a:custGeom>
              <a:avLst/>
              <a:gdLst/>
              <a:ahLst/>
              <a:cxnLst/>
              <a:rect l="l" t="t" r="r" b="b"/>
              <a:pathLst>
                <a:path w="7625080" h="309880">
                  <a:moveTo>
                    <a:pt x="762508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625080" y="309880"/>
                  </a:lnTo>
                  <a:lnTo>
                    <a:pt x="7625080" y="306070"/>
                  </a:lnTo>
                  <a:lnTo>
                    <a:pt x="7625080" y="3810"/>
                  </a:lnTo>
                  <a:lnTo>
                    <a:pt x="762508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3270" y="306069"/>
              <a:ext cx="7617459" cy="302260"/>
            </a:xfrm>
            <a:custGeom>
              <a:avLst/>
              <a:gdLst/>
              <a:ahLst/>
              <a:cxnLst/>
              <a:rect l="l" t="t" r="r" b="b"/>
              <a:pathLst>
                <a:path w="7617459" h="302259">
                  <a:moveTo>
                    <a:pt x="761746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298450"/>
                  </a:lnTo>
                  <a:lnTo>
                    <a:pt x="3810" y="29845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617460" y="302260"/>
                  </a:lnTo>
                  <a:lnTo>
                    <a:pt x="7617460" y="29845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67080" y="309879"/>
              <a:ext cx="7609840" cy="294640"/>
            </a:xfrm>
            <a:custGeom>
              <a:avLst/>
              <a:gdLst/>
              <a:ahLst/>
              <a:cxnLst/>
              <a:rect l="l" t="t" r="r" b="b"/>
              <a:pathLst>
                <a:path w="7609840" h="294640">
                  <a:moveTo>
                    <a:pt x="76098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90830"/>
                  </a:lnTo>
                  <a:lnTo>
                    <a:pt x="0" y="294640"/>
                  </a:lnTo>
                  <a:lnTo>
                    <a:pt x="7609840" y="294640"/>
                  </a:lnTo>
                  <a:lnTo>
                    <a:pt x="7609840" y="290830"/>
                  </a:lnTo>
                  <a:lnTo>
                    <a:pt x="7609840" y="3822"/>
                  </a:lnTo>
                  <a:lnTo>
                    <a:pt x="7606030" y="3822"/>
                  </a:lnTo>
                  <a:lnTo>
                    <a:pt x="7606030" y="290830"/>
                  </a:lnTo>
                  <a:lnTo>
                    <a:pt x="3810" y="290830"/>
                  </a:lnTo>
                  <a:lnTo>
                    <a:pt x="3810" y="38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0890" y="313689"/>
              <a:ext cx="7602220" cy="287020"/>
            </a:xfrm>
            <a:custGeom>
              <a:avLst/>
              <a:gdLst/>
              <a:ahLst/>
              <a:cxnLst/>
              <a:rect l="l" t="t" r="r" b="b"/>
              <a:pathLst>
                <a:path w="7602220" h="287020">
                  <a:moveTo>
                    <a:pt x="7602220" y="0"/>
                  </a:moveTo>
                  <a:lnTo>
                    <a:pt x="7598410" y="0"/>
                  </a:lnTo>
                  <a:lnTo>
                    <a:pt x="7598410" y="2540"/>
                  </a:lnTo>
                  <a:lnTo>
                    <a:pt x="7598410" y="284480"/>
                  </a:lnTo>
                  <a:lnTo>
                    <a:pt x="2540" y="284480"/>
                  </a:lnTo>
                  <a:lnTo>
                    <a:pt x="2540" y="2540"/>
                  </a:lnTo>
                  <a:lnTo>
                    <a:pt x="7598410" y="254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84480"/>
                  </a:lnTo>
                  <a:lnTo>
                    <a:pt x="0" y="287020"/>
                  </a:lnTo>
                  <a:lnTo>
                    <a:pt x="7602220" y="287020"/>
                  </a:lnTo>
                  <a:lnTo>
                    <a:pt x="7602220" y="284480"/>
                  </a:lnTo>
                  <a:lnTo>
                    <a:pt x="7602220" y="254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3430" y="316229"/>
              <a:ext cx="7595870" cy="281940"/>
            </a:xfrm>
            <a:custGeom>
              <a:avLst/>
              <a:gdLst/>
              <a:ahLst/>
              <a:cxnLst/>
              <a:rect l="l" t="t" r="r" b="b"/>
              <a:pathLst>
                <a:path w="7595870" h="281940">
                  <a:moveTo>
                    <a:pt x="7595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595870" y="281940"/>
                  </a:lnTo>
                  <a:lnTo>
                    <a:pt x="7595870" y="278130"/>
                  </a:lnTo>
                  <a:lnTo>
                    <a:pt x="7595870" y="3822"/>
                  </a:lnTo>
                  <a:lnTo>
                    <a:pt x="7592060" y="3822"/>
                  </a:lnTo>
                  <a:lnTo>
                    <a:pt x="759206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77240" y="320039"/>
              <a:ext cx="7588250" cy="274320"/>
            </a:xfrm>
            <a:custGeom>
              <a:avLst/>
              <a:gdLst/>
              <a:ahLst/>
              <a:cxnLst/>
              <a:rect l="l" t="t" r="r" b="b"/>
              <a:pathLst>
                <a:path w="7588250" h="274320">
                  <a:moveTo>
                    <a:pt x="7588250" y="0"/>
                  </a:moveTo>
                  <a:lnTo>
                    <a:pt x="7585710" y="0"/>
                  </a:lnTo>
                  <a:lnTo>
                    <a:pt x="7585710" y="3810"/>
                  </a:lnTo>
                  <a:lnTo>
                    <a:pt x="75857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585710" y="3810"/>
                  </a:lnTo>
                  <a:lnTo>
                    <a:pt x="7585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588250" y="274320"/>
                  </a:lnTo>
                  <a:lnTo>
                    <a:pt x="7588250" y="270510"/>
                  </a:lnTo>
                  <a:lnTo>
                    <a:pt x="7588250" y="3810"/>
                  </a:lnTo>
                  <a:lnTo>
                    <a:pt x="7588250" y="0"/>
                  </a:lnTo>
                  <a:close/>
                </a:path>
              </a:pathLst>
            </a:custGeom>
            <a:solidFill>
              <a:srgbClr val="FFFF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1050" y="323849"/>
              <a:ext cx="7581900" cy="266700"/>
            </a:xfrm>
            <a:custGeom>
              <a:avLst/>
              <a:gdLst/>
              <a:ahLst/>
              <a:cxnLst/>
              <a:rect l="l" t="t" r="r" b="b"/>
              <a:pathLst>
                <a:path w="7581900" h="266700">
                  <a:moveTo>
                    <a:pt x="7581900" y="0"/>
                  </a:moveTo>
                  <a:lnTo>
                    <a:pt x="7578090" y="0"/>
                  </a:lnTo>
                  <a:lnTo>
                    <a:pt x="7578090" y="3810"/>
                  </a:lnTo>
                  <a:lnTo>
                    <a:pt x="75780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578090" y="381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581900" y="266700"/>
                  </a:lnTo>
                  <a:lnTo>
                    <a:pt x="7581900" y="262890"/>
                  </a:lnTo>
                  <a:lnTo>
                    <a:pt x="7581900" y="3810"/>
                  </a:lnTo>
                  <a:lnTo>
                    <a:pt x="758190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4860" y="327659"/>
              <a:ext cx="7574280" cy="259079"/>
            </a:xfrm>
            <a:custGeom>
              <a:avLst/>
              <a:gdLst/>
              <a:ahLst/>
              <a:cxnLst/>
              <a:rect l="l" t="t" r="r" b="b"/>
              <a:pathLst>
                <a:path w="7574280" h="259079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255270"/>
                  </a:lnTo>
                  <a:lnTo>
                    <a:pt x="3810" y="25527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574280" y="259080"/>
                  </a:lnTo>
                  <a:lnTo>
                    <a:pt x="7574280" y="25527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88670" y="331469"/>
              <a:ext cx="7566659" cy="251460"/>
            </a:xfrm>
            <a:custGeom>
              <a:avLst/>
              <a:gdLst/>
              <a:ahLst/>
              <a:cxnLst/>
              <a:rect l="l" t="t" r="r" b="b"/>
              <a:pathLst>
                <a:path w="7566659" h="251459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247650"/>
                  </a:lnTo>
                  <a:lnTo>
                    <a:pt x="3810" y="24765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7650"/>
                  </a:lnTo>
                  <a:lnTo>
                    <a:pt x="0" y="251460"/>
                  </a:lnTo>
                  <a:lnTo>
                    <a:pt x="7566660" y="251460"/>
                  </a:lnTo>
                  <a:lnTo>
                    <a:pt x="7566660" y="24765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2480" y="335279"/>
              <a:ext cx="7559040" cy="243840"/>
            </a:xfrm>
            <a:custGeom>
              <a:avLst/>
              <a:gdLst/>
              <a:ahLst/>
              <a:cxnLst/>
              <a:rect l="l" t="t" r="r" b="b"/>
              <a:pathLst>
                <a:path w="7559040" h="243840">
                  <a:moveTo>
                    <a:pt x="7559040" y="0"/>
                  </a:moveTo>
                  <a:lnTo>
                    <a:pt x="7555230" y="0"/>
                  </a:lnTo>
                  <a:lnTo>
                    <a:pt x="7555230" y="2540"/>
                  </a:lnTo>
                  <a:lnTo>
                    <a:pt x="7555230" y="241300"/>
                  </a:lnTo>
                  <a:lnTo>
                    <a:pt x="2540" y="241300"/>
                  </a:lnTo>
                  <a:lnTo>
                    <a:pt x="2540" y="2540"/>
                  </a:lnTo>
                  <a:lnTo>
                    <a:pt x="7555230" y="254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0"/>
                  </a:lnTo>
                  <a:lnTo>
                    <a:pt x="0" y="243840"/>
                  </a:lnTo>
                  <a:lnTo>
                    <a:pt x="7559040" y="243840"/>
                  </a:lnTo>
                  <a:lnTo>
                    <a:pt x="7559040" y="241300"/>
                  </a:lnTo>
                  <a:lnTo>
                    <a:pt x="7559040" y="254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95020" y="337819"/>
              <a:ext cx="7552690" cy="238760"/>
            </a:xfrm>
            <a:custGeom>
              <a:avLst/>
              <a:gdLst/>
              <a:ahLst/>
              <a:cxnLst/>
              <a:rect l="l" t="t" r="r" b="b"/>
              <a:pathLst>
                <a:path w="7552690" h="238759">
                  <a:moveTo>
                    <a:pt x="7552690" y="0"/>
                  </a:moveTo>
                  <a:lnTo>
                    <a:pt x="7548880" y="0"/>
                  </a:lnTo>
                  <a:lnTo>
                    <a:pt x="7548880" y="3810"/>
                  </a:lnTo>
                  <a:lnTo>
                    <a:pt x="754888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548880" y="3810"/>
                  </a:lnTo>
                  <a:lnTo>
                    <a:pt x="7548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552690" y="238760"/>
                  </a:lnTo>
                  <a:lnTo>
                    <a:pt x="7552690" y="234950"/>
                  </a:lnTo>
                  <a:lnTo>
                    <a:pt x="7552690" y="3810"/>
                  </a:lnTo>
                  <a:lnTo>
                    <a:pt x="755269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98830" y="341629"/>
              <a:ext cx="7545070" cy="231140"/>
            </a:xfrm>
            <a:custGeom>
              <a:avLst/>
              <a:gdLst/>
              <a:ahLst/>
              <a:cxnLst/>
              <a:rect l="l" t="t" r="r" b="b"/>
              <a:pathLst>
                <a:path w="7545070" h="231140">
                  <a:moveTo>
                    <a:pt x="75450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545070" y="231140"/>
                  </a:lnTo>
                  <a:lnTo>
                    <a:pt x="7545070" y="227330"/>
                  </a:lnTo>
                  <a:lnTo>
                    <a:pt x="7545070" y="3822"/>
                  </a:lnTo>
                  <a:lnTo>
                    <a:pt x="7542530" y="3822"/>
                  </a:lnTo>
                  <a:lnTo>
                    <a:pt x="75425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545070" y="3810"/>
                  </a:lnTo>
                  <a:lnTo>
                    <a:pt x="754507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2640" y="345439"/>
              <a:ext cx="7538720" cy="223520"/>
            </a:xfrm>
            <a:custGeom>
              <a:avLst/>
              <a:gdLst/>
              <a:ahLst/>
              <a:cxnLst/>
              <a:rect l="l" t="t" r="r" b="b"/>
              <a:pathLst>
                <a:path w="7538720" h="223520">
                  <a:moveTo>
                    <a:pt x="7538720" y="0"/>
                  </a:moveTo>
                  <a:lnTo>
                    <a:pt x="7534910" y="0"/>
                  </a:lnTo>
                  <a:lnTo>
                    <a:pt x="7534910" y="3810"/>
                  </a:lnTo>
                  <a:lnTo>
                    <a:pt x="75349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534910" y="3810"/>
                  </a:lnTo>
                  <a:lnTo>
                    <a:pt x="7534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538720" y="223520"/>
                  </a:lnTo>
                  <a:lnTo>
                    <a:pt x="7538720" y="219710"/>
                  </a:lnTo>
                  <a:lnTo>
                    <a:pt x="7538720" y="3810"/>
                  </a:lnTo>
                  <a:lnTo>
                    <a:pt x="753872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06450" y="349249"/>
              <a:ext cx="7531100" cy="215900"/>
            </a:xfrm>
            <a:custGeom>
              <a:avLst/>
              <a:gdLst/>
              <a:ahLst/>
              <a:cxnLst/>
              <a:rect l="l" t="t" r="r" b="b"/>
              <a:pathLst>
                <a:path w="7531100" h="215900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531100" y="215900"/>
                  </a:lnTo>
                  <a:lnTo>
                    <a:pt x="7531100" y="21209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0260" y="353059"/>
              <a:ext cx="7523480" cy="208279"/>
            </a:xfrm>
            <a:custGeom>
              <a:avLst/>
              <a:gdLst/>
              <a:ahLst/>
              <a:cxnLst/>
              <a:rect l="l" t="t" r="r" b="b"/>
              <a:pathLst>
                <a:path w="7523480" h="208279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204470"/>
                  </a:lnTo>
                  <a:lnTo>
                    <a:pt x="3797" y="20447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523480" y="208280"/>
                  </a:lnTo>
                  <a:lnTo>
                    <a:pt x="7523480" y="20447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4057" y="356869"/>
              <a:ext cx="7516495" cy="200660"/>
            </a:xfrm>
            <a:custGeom>
              <a:avLst/>
              <a:gdLst/>
              <a:ahLst/>
              <a:cxnLst/>
              <a:rect l="l" t="t" r="r" b="b"/>
              <a:pathLst>
                <a:path w="7516495" h="200659">
                  <a:moveTo>
                    <a:pt x="7515873" y="0"/>
                  </a:moveTo>
                  <a:lnTo>
                    <a:pt x="7512063" y="0"/>
                  </a:lnTo>
                  <a:lnTo>
                    <a:pt x="7512063" y="2540"/>
                  </a:lnTo>
                  <a:lnTo>
                    <a:pt x="7512063" y="198120"/>
                  </a:lnTo>
                  <a:lnTo>
                    <a:pt x="2552" y="198120"/>
                  </a:lnTo>
                  <a:lnTo>
                    <a:pt x="2552" y="2540"/>
                  </a:lnTo>
                  <a:lnTo>
                    <a:pt x="7512063" y="254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8120"/>
                  </a:lnTo>
                  <a:lnTo>
                    <a:pt x="0" y="200660"/>
                  </a:lnTo>
                  <a:lnTo>
                    <a:pt x="7515873" y="200660"/>
                  </a:lnTo>
                  <a:lnTo>
                    <a:pt x="7515873" y="198120"/>
                  </a:lnTo>
                  <a:lnTo>
                    <a:pt x="7515873" y="254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16610" y="359409"/>
              <a:ext cx="7509509" cy="195580"/>
            </a:xfrm>
            <a:custGeom>
              <a:avLst/>
              <a:gdLst/>
              <a:ahLst/>
              <a:cxnLst/>
              <a:rect l="l" t="t" r="r" b="b"/>
              <a:pathLst>
                <a:path w="7509509" h="195579">
                  <a:moveTo>
                    <a:pt x="7509510" y="0"/>
                  </a:moveTo>
                  <a:lnTo>
                    <a:pt x="7505700" y="0"/>
                  </a:lnTo>
                  <a:lnTo>
                    <a:pt x="7505700" y="3810"/>
                  </a:lnTo>
                  <a:lnTo>
                    <a:pt x="7505700" y="191770"/>
                  </a:lnTo>
                  <a:lnTo>
                    <a:pt x="3797" y="191770"/>
                  </a:lnTo>
                  <a:lnTo>
                    <a:pt x="3797" y="3810"/>
                  </a:lnTo>
                  <a:lnTo>
                    <a:pt x="7505700" y="3810"/>
                  </a:lnTo>
                  <a:lnTo>
                    <a:pt x="75057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509510" y="195580"/>
                  </a:lnTo>
                  <a:lnTo>
                    <a:pt x="7509510" y="191770"/>
                  </a:lnTo>
                  <a:lnTo>
                    <a:pt x="7509510" y="3810"/>
                  </a:lnTo>
                  <a:lnTo>
                    <a:pt x="750951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0407" y="363219"/>
              <a:ext cx="7502525" cy="187960"/>
            </a:xfrm>
            <a:custGeom>
              <a:avLst/>
              <a:gdLst/>
              <a:ahLst/>
              <a:cxnLst/>
              <a:rect l="l" t="t" r="r" b="b"/>
              <a:pathLst>
                <a:path w="7502525" h="187959">
                  <a:moveTo>
                    <a:pt x="7501903" y="0"/>
                  </a:moveTo>
                  <a:lnTo>
                    <a:pt x="7499363" y="0"/>
                  </a:lnTo>
                  <a:lnTo>
                    <a:pt x="7499363" y="3810"/>
                  </a:lnTo>
                  <a:lnTo>
                    <a:pt x="7499363" y="184150"/>
                  </a:lnTo>
                  <a:lnTo>
                    <a:pt x="3822" y="184150"/>
                  </a:lnTo>
                  <a:lnTo>
                    <a:pt x="3822" y="3810"/>
                  </a:lnTo>
                  <a:lnTo>
                    <a:pt x="7499363" y="3810"/>
                  </a:lnTo>
                  <a:lnTo>
                    <a:pt x="74993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501903" y="187960"/>
                  </a:lnTo>
                  <a:lnTo>
                    <a:pt x="7501903" y="184150"/>
                  </a:lnTo>
                  <a:lnTo>
                    <a:pt x="7501903" y="3810"/>
                  </a:lnTo>
                  <a:lnTo>
                    <a:pt x="7501903" y="0"/>
                  </a:lnTo>
                  <a:close/>
                </a:path>
              </a:pathLst>
            </a:custGeom>
            <a:solidFill>
              <a:srgbClr val="FFFF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4230" y="367029"/>
              <a:ext cx="7495540" cy="180340"/>
            </a:xfrm>
            <a:custGeom>
              <a:avLst/>
              <a:gdLst/>
              <a:ahLst/>
              <a:cxnLst/>
              <a:rect l="l" t="t" r="r" b="b"/>
              <a:pathLst>
                <a:path w="7495540" h="180340">
                  <a:moveTo>
                    <a:pt x="7495540" y="0"/>
                  </a:moveTo>
                  <a:lnTo>
                    <a:pt x="7491730" y="0"/>
                  </a:lnTo>
                  <a:lnTo>
                    <a:pt x="7491730" y="3810"/>
                  </a:lnTo>
                  <a:lnTo>
                    <a:pt x="74917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491730" y="3810"/>
                  </a:lnTo>
                  <a:lnTo>
                    <a:pt x="7491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495540" y="180340"/>
                  </a:lnTo>
                  <a:lnTo>
                    <a:pt x="7495540" y="176530"/>
                  </a:lnTo>
                  <a:lnTo>
                    <a:pt x="7495540" y="3810"/>
                  </a:lnTo>
                  <a:lnTo>
                    <a:pt x="749554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28040" y="370839"/>
              <a:ext cx="7487920" cy="172720"/>
            </a:xfrm>
            <a:custGeom>
              <a:avLst/>
              <a:gdLst/>
              <a:ahLst/>
              <a:cxnLst/>
              <a:rect l="l" t="t" r="r" b="b"/>
              <a:pathLst>
                <a:path w="7487920" h="17272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487920" y="172720"/>
                  </a:lnTo>
                  <a:lnTo>
                    <a:pt x="7487920" y="16891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1850" y="374649"/>
              <a:ext cx="7480300" cy="165100"/>
            </a:xfrm>
            <a:custGeom>
              <a:avLst/>
              <a:gdLst/>
              <a:ahLst/>
              <a:cxnLst/>
              <a:rect l="l" t="t" r="r" b="b"/>
              <a:pathLst>
                <a:path w="7480300" h="16510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161290"/>
                  </a:lnTo>
                  <a:lnTo>
                    <a:pt x="3810" y="16129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480300" y="165100"/>
                  </a:lnTo>
                  <a:lnTo>
                    <a:pt x="7480300" y="16129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35660" y="378459"/>
              <a:ext cx="7472680" cy="157480"/>
            </a:xfrm>
            <a:custGeom>
              <a:avLst/>
              <a:gdLst/>
              <a:ahLst/>
              <a:cxnLst/>
              <a:rect l="l" t="t" r="r" b="b"/>
              <a:pathLst>
                <a:path w="7472680" h="157479">
                  <a:moveTo>
                    <a:pt x="7472680" y="0"/>
                  </a:moveTo>
                  <a:lnTo>
                    <a:pt x="7468870" y="0"/>
                  </a:lnTo>
                  <a:lnTo>
                    <a:pt x="7468870" y="2540"/>
                  </a:lnTo>
                  <a:lnTo>
                    <a:pt x="7468870" y="154940"/>
                  </a:lnTo>
                  <a:lnTo>
                    <a:pt x="2540" y="154940"/>
                  </a:lnTo>
                  <a:lnTo>
                    <a:pt x="2540" y="2540"/>
                  </a:lnTo>
                  <a:lnTo>
                    <a:pt x="7468870" y="254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4940"/>
                  </a:lnTo>
                  <a:lnTo>
                    <a:pt x="0" y="157480"/>
                  </a:lnTo>
                  <a:lnTo>
                    <a:pt x="7472680" y="157480"/>
                  </a:lnTo>
                  <a:lnTo>
                    <a:pt x="7472680" y="154940"/>
                  </a:lnTo>
                  <a:lnTo>
                    <a:pt x="7472680" y="254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38200" y="380999"/>
              <a:ext cx="7466330" cy="152400"/>
            </a:xfrm>
            <a:custGeom>
              <a:avLst/>
              <a:gdLst/>
              <a:ahLst/>
              <a:cxnLst/>
              <a:rect l="l" t="t" r="r" b="b"/>
              <a:pathLst>
                <a:path w="7466330" h="152400">
                  <a:moveTo>
                    <a:pt x="7466330" y="0"/>
                  </a:moveTo>
                  <a:lnTo>
                    <a:pt x="7462520" y="0"/>
                  </a:lnTo>
                  <a:lnTo>
                    <a:pt x="7462520" y="3810"/>
                  </a:lnTo>
                  <a:lnTo>
                    <a:pt x="746252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462520" y="3810"/>
                  </a:lnTo>
                  <a:lnTo>
                    <a:pt x="74625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466330" y="152400"/>
                  </a:lnTo>
                  <a:lnTo>
                    <a:pt x="7466330" y="148590"/>
                  </a:lnTo>
                  <a:lnTo>
                    <a:pt x="7466330" y="3810"/>
                  </a:lnTo>
                  <a:lnTo>
                    <a:pt x="746633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2010" y="384809"/>
              <a:ext cx="7458709" cy="144780"/>
            </a:xfrm>
            <a:custGeom>
              <a:avLst/>
              <a:gdLst/>
              <a:ahLst/>
              <a:cxnLst/>
              <a:rect l="l" t="t" r="r" b="b"/>
              <a:pathLst>
                <a:path w="7458709" h="144779">
                  <a:moveTo>
                    <a:pt x="7458710" y="0"/>
                  </a:moveTo>
                  <a:lnTo>
                    <a:pt x="7456170" y="0"/>
                  </a:lnTo>
                  <a:lnTo>
                    <a:pt x="7456170" y="3810"/>
                  </a:lnTo>
                  <a:lnTo>
                    <a:pt x="74561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456170" y="3810"/>
                  </a:lnTo>
                  <a:lnTo>
                    <a:pt x="745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458710" y="144780"/>
                  </a:lnTo>
                  <a:lnTo>
                    <a:pt x="7458710" y="140970"/>
                  </a:lnTo>
                  <a:lnTo>
                    <a:pt x="7458710" y="3810"/>
                  </a:lnTo>
                  <a:lnTo>
                    <a:pt x="745871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45820" y="388619"/>
              <a:ext cx="7452359" cy="137160"/>
            </a:xfrm>
            <a:custGeom>
              <a:avLst/>
              <a:gdLst/>
              <a:ahLst/>
              <a:cxnLst/>
              <a:rect l="l" t="t" r="r" b="b"/>
              <a:pathLst>
                <a:path w="7452359" h="137159">
                  <a:moveTo>
                    <a:pt x="7452360" y="0"/>
                  </a:moveTo>
                  <a:lnTo>
                    <a:pt x="7448550" y="0"/>
                  </a:lnTo>
                  <a:lnTo>
                    <a:pt x="7448550" y="3810"/>
                  </a:lnTo>
                  <a:lnTo>
                    <a:pt x="74485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448550" y="3810"/>
                  </a:lnTo>
                  <a:lnTo>
                    <a:pt x="744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452360" y="137160"/>
                  </a:lnTo>
                  <a:lnTo>
                    <a:pt x="7452360" y="133350"/>
                  </a:lnTo>
                  <a:lnTo>
                    <a:pt x="7452360" y="3810"/>
                  </a:lnTo>
                  <a:lnTo>
                    <a:pt x="745236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49630" y="392429"/>
              <a:ext cx="7444740" cy="129539"/>
            </a:xfrm>
            <a:custGeom>
              <a:avLst/>
              <a:gdLst/>
              <a:ahLst/>
              <a:cxnLst/>
              <a:rect l="l" t="t" r="r" b="b"/>
              <a:pathLst>
                <a:path w="7444740" h="129540">
                  <a:moveTo>
                    <a:pt x="7444740" y="0"/>
                  </a:moveTo>
                  <a:lnTo>
                    <a:pt x="7440930" y="0"/>
                  </a:lnTo>
                  <a:lnTo>
                    <a:pt x="7440930" y="3810"/>
                  </a:lnTo>
                  <a:lnTo>
                    <a:pt x="74409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440930" y="3810"/>
                  </a:lnTo>
                  <a:lnTo>
                    <a:pt x="7440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444740" y="129540"/>
                  </a:lnTo>
                  <a:lnTo>
                    <a:pt x="7444740" y="125730"/>
                  </a:lnTo>
                  <a:lnTo>
                    <a:pt x="7444740" y="381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3440" y="396239"/>
              <a:ext cx="7437120" cy="121920"/>
            </a:xfrm>
            <a:custGeom>
              <a:avLst/>
              <a:gdLst/>
              <a:ahLst/>
              <a:cxnLst/>
              <a:rect l="l" t="t" r="r" b="b"/>
              <a:pathLst>
                <a:path w="7437120" h="121920">
                  <a:moveTo>
                    <a:pt x="743712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437120" y="121920"/>
                  </a:lnTo>
                  <a:lnTo>
                    <a:pt x="7437120" y="118110"/>
                  </a:lnTo>
                  <a:lnTo>
                    <a:pt x="7437120" y="3810"/>
                  </a:lnTo>
                  <a:lnTo>
                    <a:pt x="7437120" y="0"/>
                  </a:lnTo>
                  <a:close/>
                </a:path>
              </a:pathLst>
            </a:custGeom>
            <a:solidFill>
              <a:srgbClr val="FFFF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57250" y="400049"/>
              <a:ext cx="7429500" cy="114300"/>
            </a:xfrm>
            <a:custGeom>
              <a:avLst/>
              <a:gdLst/>
              <a:ahLst/>
              <a:cxnLst/>
              <a:rect l="l" t="t" r="r" b="b"/>
              <a:pathLst>
                <a:path w="7429500" h="114300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429500" y="114300"/>
                  </a:lnTo>
                  <a:lnTo>
                    <a:pt x="7429500" y="11176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59790" y="402589"/>
              <a:ext cx="7423150" cy="109220"/>
            </a:xfrm>
            <a:custGeom>
              <a:avLst/>
              <a:gdLst/>
              <a:ahLst/>
              <a:cxnLst/>
              <a:rect l="l" t="t" r="r" b="b"/>
              <a:pathLst>
                <a:path w="7423150" h="109220">
                  <a:moveTo>
                    <a:pt x="7423150" y="0"/>
                  </a:moveTo>
                  <a:lnTo>
                    <a:pt x="7419340" y="0"/>
                  </a:lnTo>
                  <a:lnTo>
                    <a:pt x="7419340" y="3810"/>
                  </a:lnTo>
                  <a:lnTo>
                    <a:pt x="741934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419340" y="3810"/>
                  </a:lnTo>
                  <a:lnTo>
                    <a:pt x="74193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423150" y="109220"/>
                  </a:lnTo>
                  <a:lnTo>
                    <a:pt x="7423150" y="105410"/>
                  </a:lnTo>
                  <a:lnTo>
                    <a:pt x="7423150" y="3810"/>
                  </a:lnTo>
                  <a:lnTo>
                    <a:pt x="742315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3600" y="406399"/>
              <a:ext cx="7415530" cy="101600"/>
            </a:xfrm>
            <a:custGeom>
              <a:avLst/>
              <a:gdLst/>
              <a:ahLst/>
              <a:cxnLst/>
              <a:rect l="l" t="t" r="r" b="b"/>
              <a:pathLst>
                <a:path w="7415530" h="101600">
                  <a:moveTo>
                    <a:pt x="7415530" y="0"/>
                  </a:moveTo>
                  <a:lnTo>
                    <a:pt x="7412990" y="0"/>
                  </a:lnTo>
                  <a:lnTo>
                    <a:pt x="7412990" y="3810"/>
                  </a:lnTo>
                  <a:lnTo>
                    <a:pt x="74129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412990" y="3810"/>
                  </a:lnTo>
                  <a:lnTo>
                    <a:pt x="7412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415530" y="101600"/>
                  </a:lnTo>
                  <a:lnTo>
                    <a:pt x="7415530" y="97790"/>
                  </a:lnTo>
                  <a:lnTo>
                    <a:pt x="7415530" y="3810"/>
                  </a:lnTo>
                  <a:lnTo>
                    <a:pt x="741553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67410" y="410209"/>
              <a:ext cx="7409180" cy="93980"/>
            </a:xfrm>
            <a:custGeom>
              <a:avLst/>
              <a:gdLst/>
              <a:ahLst/>
              <a:cxnLst/>
              <a:rect l="l" t="t" r="r" b="b"/>
              <a:pathLst>
                <a:path w="7409180" h="93979">
                  <a:moveTo>
                    <a:pt x="7409180" y="0"/>
                  </a:moveTo>
                  <a:lnTo>
                    <a:pt x="7405370" y="0"/>
                  </a:lnTo>
                  <a:lnTo>
                    <a:pt x="7405370" y="3810"/>
                  </a:lnTo>
                  <a:lnTo>
                    <a:pt x="74053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405370" y="3810"/>
                  </a:lnTo>
                  <a:lnTo>
                    <a:pt x="7405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409180" y="93980"/>
                  </a:lnTo>
                  <a:lnTo>
                    <a:pt x="7409180" y="90170"/>
                  </a:lnTo>
                  <a:lnTo>
                    <a:pt x="7409180" y="3810"/>
                  </a:lnTo>
                  <a:lnTo>
                    <a:pt x="74091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1220" y="414019"/>
              <a:ext cx="7401559" cy="86360"/>
            </a:xfrm>
            <a:custGeom>
              <a:avLst/>
              <a:gdLst/>
              <a:ahLst/>
              <a:cxnLst/>
              <a:rect l="l" t="t" r="r" b="b"/>
              <a:pathLst>
                <a:path w="7401559" h="86359">
                  <a:moveTo>
                    <a:pt x="7401560" y="0"/>
                  </a:moveTo>
                  <a:lnTo>
                    <a:pt x="7397750" y="0"/>
                  </a:lnTo>
                  <a:lnTo>
                    <a:pt x="7397750" y="3810"/>
                  </a:lnTo>
                  <a:lnTo>
                    <a:pt x="73977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397750" y="3810"/>
                  </a:lnTo>
                  <a:lnTo>
                    <a:pt x="739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401560" y="86360"/>
                  </a:lnTo>
                  <a:lnTo>
                    <a:pt x="7401560" y="82550"/>
                  </a:lnTo>
                  <a:lnTo>
                    <a:pt x="7401560" y="3810"/>
                  </a:lnTo>
                  <a:lnTo>
                    <a:pt x="740156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75030" y="417829"/>
              <a:ext cx="7393940" cy="78740"/>
            </a:xfrm>
            <a:custGeom>
              <a:avLst/>
              <a:gdLst/>
              <a:ahLst/>
              <a:cxnLst/>
              <a:rect l="l" t="t" r="r" b="b"/>
              <a:pathLst>
                <a:path w="7393940" h="78740">
                  <a:moveTo>
                    <a:pt x="7393940" y="0"/>
                  </a:moveTo>
                  <a:lnTo>
                    <a:pt x="7390130" y="0"/>
                  </a:lnTo>
                  <a:lnTo>
                    <a:pt x="7390130" y="3810"/>
                  </a:lnTo>
                  <a:lnTo>
                    <a:pt x="73901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390130" y="3810"/>
                  </a:lnTo>
                  <a:lnTo>
                    <a:pt x="739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393940" y="78740"/>
                  </a:lnTo>
                  <a:lnTo>
                    <a:pt x="7393940" y="74930"/>
                  </a:lnTo>
                  <a:lnTo>
                    <a:pt x="7393940" y="3810"/>
                  </a:lnTo>
                  <a:lnTo>
                    <a:pt x="739394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78840" y="421639"/>
              <a:ext cx="7386320" cy="71120"/>
            </a:xfrm>
            <a:custGeom>
              <a:avLst/>
              <a:gdLst/>
              <a:ahLst/>
              <a:cxnLst/>
              <a:rect l="l" t="t" r="r" b="b"/>
              <a:pathLst>
                <a:path w="7386320" h="71120">
                  <a:moveTo>
                    <a:pt x="738632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386320" y="71120"/>
                  </a:lnTo>
                  <a:lnTo>
                    <a:pt x="7386320" y="68580"/>
                  </a:lnTo>
                  <a:lnTo>
                    <a:pt x="7386320" y="2540"/>
                  </a:lnTo>
                  <a:lnTo>
                    <a:pt x="738632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1380" y="424179"/>
              <a:ext cx="7379970" cy="66040"/>
            </a:xfrm>
            <a:custGeom>
              <a:avLst/>
              <a:gdLst/>
              <a:ahLst/>
              <a:cxnLst/>
              <a:rect l="l" t="t" r="r" b="b"/>
              <a:pathLst>
                <a:path w="7379970" h="66040">
                  <a:moveTo>
                    <a:pt x="7379970" y="0"/>
                  </a:moveTo>
                  <a:lnTo>
                    <a:pt x="7376160" y="0"/>
                  </a:lnTo>
                  <a:lnTo>
                    <a:pt x="7376160" y="3810"/>
                  </a:lnTo>
                  <a:lnTo>
                    <a:pt x="73761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376160" y="3810"/>
                  </a:lnTo>
                  <a:lnTo>
                    <a:pt x="73761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379970" y="66040"/>
                  </a:lnTo>
                  <a:lnTo>
                    <a:pt x="7379970" y="62230"/>
                  </a:lnTo>
                  <a:lnTo>
                    <a:pt x="7379970" y="3810"/>
                  </a:lnTo>
                  <a:lnTo>
                    <a:pt x="737997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85190" y="427989"/>
              <a:ext cx="7372350" cy="58419"/>
            </a:xfrm>
            <a:custGeom>
              <a:avLst/>
              <a:gdLst/>
              <a:ahLst/>
              <a:cxnLst/>
              <a:rect l="l" t="t" r="r" b="b"/>
              <a:pathLst>
                <a:path w="7372350" h="58420">
                  <a:moveTo>
                    <a:pt x="7372350" y="0"/>
                  </a:moveTo>
                  <a:lnTo>
                    <a:pt x="7369810" y="0"/>
                  </a:lnTo>
                  <a:lnTo>
                    <a:pt x="7369810" y="3810"/>
                  </a:lnTo>
                  <a:lnTo>
                    <a:pt x="736981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369810" y="3810"/>
                  </a:lnTo>
                  <a:lnTo>
                    <a:pt x="736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372350" y="58420"/>
                  </a:lnTo>
                  <a:lnTo>
                    <a:pt x="7372350" y="54610"/>
                  </a:lnTo>
                  <a:lnTo>
                    <a:pt x="7372350" y="3810"/>
                  </a:lnTo>
                  <a:lnTo>
                    <a:pt x="737235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89000" y="431799"/>
              <a:ext cx="7366000" cy="50800"/>
            </a:xfrm>
            <a:custGeom>
              <a:avLst/>
              <a:gdLst/>
              <a:ahLst/>
              <a:cxnLst/>
              <a:rect l="l" t="t" r="r" b="b"/>
              <a:pathLst>
                <a:path w="7366000" h="50800">
                  <a:moveTo>
                    <a:pt x="7366000" y="0"/>
                  </a:moveTo>
                  <a:lnTo>
                    <a:pt x="7362190" y="0"/>
                  </a:lnTo>
                  <a:lnTo>
                    <a:pt x="7362190" y="3810"/>
                  </a:lnTo>
                  <a:lnTo>
                    <a:pt x="73621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362190" y="3810"/>
                  </a:lnTo>
                  <a:lnTo>
                    <a:pt x="7362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366000" y="50800"/>
                  </a:lnTo>
                  <a:lnTo>
                    <a:pt x="7366000" y="46990"/>
                  </a:lnTo>
                  <a:lnTo>
                    <a:pt x="7366000" y="3810"/>
                  </a:lnTo>
                  <a:lnTo>
                    <a:pt x="736600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2810" y="435609"/>
              <a:ext cx="7358380" cy="43180"/>
            </a:xfrm>
            <a:custGeom>
              <a:avLst/>
              <a:gdLst/>
              <a:ahLst/>
              <a:cxnLst/>
              <a:rect l="l" t="t" r="r" b="b"/>
              <a:pathLst>
                <a:path w="7358380" h="43179">
                  <a:moveTo>
                    <a:pt x="7358380" y="0"/>
                  </a:moveTo>
                  <a:lnTo>
                    <a:pt x="7354570" y="0"/>
                  </a:lnTo>
                  <a:lnTo>
                    <a:pt x="7354570" y="3810"/>
                  </a:lnTo>
                  <a:lnTo>
                    <a:pt x="73545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354570" y="3810"/>
                  </a:lnTo>
                  <a:lnTo>
                    <a:pt x="735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358380" y="43180"/>
                  </a:lnTo>
                  <a:lnTo>
                    <a:pt x="7358380" y="39370"/>
                  </a:lnTo>
                  <a:lnTo>
                    <a:pt x="7358380" y="3810"/>
                  </a:lnTo>
                  <a:lnTo>
                    <a:pt x="735838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896620" y="439419"/>
              <a:ext cx="7350759" cy="35560"/>
            </a:xfrm>
            <a:custGeom>
              <a:avLst/>
              <a:gdLst/>
              <a:ahLst/>
              <a:cxnLst/>
              <a:rect l="l" t="t" r="r" b="b"/>
              <a:pathLst>
                <a:path w="7350759" h="35559">
                  <a:moveTo>
                    <a:pt x="7350760" y="0"/>
                  </a:moveTo>
                  <a:lnTo>
                    <a:pt x="7346950" y="0"/>
                  </a:lnTo>
                  <a:lnTo>
                    <a:pt x="7346950" y="3810"/>
                  </a:lnTo>
                  <a:lnTo>
                    <a:pt x="73469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346950" y="3810"/>
                  </a:lnTo>
                  <a:lnTo>
                    <a:pt x="734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350760" y="35560"/>
                  </a:lnTo>
                  <a:lnTo>
                    <a:pt x="7350760" y="31750"/>
                  </a:lnTo>
                  <a:lnTo>
                    <a:pt x="7350760" y="3810"/>
                  </a:lnTo>
                  <a:lnTo>
                    <a:pt x="7350760" y="0"/>
                  </a:lnTo>
                  <a:close/>
                </a:path>
              </a:pathLst>
            </a:custGeom>
            <a:solidFill>
              <a:srgbClr val="FFFF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0430" y="443229"/>
              <a:ext cx="7343140" cy="27940"/>
            </a:xfrm>
            <a:custGeom>
              <a:avLst/>
              <a:gdLst/>
              <a:ahLst/>
              <a:cxnLst/>
              <a:rect l="l" t="t" r="r" b="b"/>
              <a:pathLst>
                <a:path w="7343140" h="27940">
                  <a:moveTo>
                    <a:pt x="734314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25400"/>
                  </a:lnTo>
                  <a:lnTo>
                    <a:pt x="2540" y="25400"/>
                  </a:lnTo>
                  <a:lnTo>
                    <a:pt x="254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7343140" y="27940"/>
                  </a:lnTo>
                  <a:lnTo>
                    <a:pt x="7343140" y="25400"/>
                  </a:lnTo>
                  <a:lnTo>
                    <a:pt x="7343140" y="2540"/>
                  </a:lnTo>
                  <a:lnTo>
                    <a:pt x="734314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2970" y="445769"/>
              <a:ext cx="7336790" cy="22860"/>
            </a:xfrm>
            <a:custGeom>
              <a:avLst/>
              <a:gdLst/>
              <a:ahLst/>
              <a:cxnLst/>
              <a:rect l="l" t="t" r="r" b="b"/>
              <a:pathLst>
                <a:path w="7336790" h="22859">
                  <a:moveTo>
                    <a:pt x="7336790" y="0"/>
                  </a:moveTo>
                  <a:lnTo>
                    <a:pt x="7332980" y="0"/>
                  </a:lnTo>
                  <a:lnTo>
                    <a:pt x="7332980" y="3810"/>
                  </a:lnTo>
                  <a:lnTo>
                    <a:pt x="733298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7332980" y="3810"/>
                  </a:lnTo>
                  <a:lnTo>
                    <a:pt x="733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2860"/>
                  </a:lnTo>
                  <a:lnTo>
                    <a:pt x="7336790" y="22860"/>
                  </a:lnTo>
                  <a:lnTo>
                    <a:pt x="7336790" y="19050"/>
                  </a:lnTo>
                  <a:lnTo>
                    <a:pt x="7336790" y="3810"/>
                  </a:lnTo>
                  <a:lnTo>
                    <a:pt x="733679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06780" y="449579"/>
              <a:ext cx="7329170" cy="15240"/>
            </a:xfrm>
            <a:custGeom>
              <a:avLst/>
              <a:gdLst/>
              <a:ahLst/>
              <a:cxnLst/>
              <a:rect l="l" t="t" r="r" b="b"/>
              <a:pathLst>
                <a:path w="7329170" h="15240">
                  <a:moveTo>
                    <a:pt x="7329170" y="0"/>
                  </a:moveTo>
                  <a:lnTo>
                    <a:pt x="7326630" y="0"/>
                  </a:lnTo>
                  <a:lnTo>
                    <a:pt x="7326630" y="3810"/>
                  </a:lnTo>
                  <a:lnTo>
                    <a:pt x="732663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326630" y="3810"/>
                  </a:lnTo>
                  <a:lnTo>
                    <a:pt x="732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329170" y="15240"/>
                  </a:lnTo>
                  <a:lnTo>
                    <a:pt x="7329170" y="11430"/>
                  </a:lnTo>
                  <a:lnTo>
                    <a:pt x="7329170" y="3810"/>
                  </a:lnTo>
                  <a:lnTo>
                    <a:pt x="732917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0590" y="453390"/>
              <a:ext cx="7322820" cy="7620"/>
            </a:xfrm>
            <a:custGeom>
              <a:avLst/>
              <a:gdLst/>
              <a:ahLst/>
              <a:cxnLst/>
              <a:rect l="l" t="t" r="r" b="b"/>
              <a:pathLst>
                <a:path w="7322820" h="7620">
                  <a:moveTo>
                    <a:pt x="7322819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7322819" y="7620"/>
                  </a:lnTo>
                  <a:lnTo>
                    <a:pt x="73228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0" name="object 130"/>
          <p:cNvSpPr txBox="1">
            <a:spLocks noGrp="1"/>
          </p:cNvSpPr>
          <p:nvPr>
            <p:ph type="title"/>
          </p:nvPr>
        </p:nvSpPr>
        <p:spPr>
          <a:xfrm>
            <a:off x="3689350" y="109220"/>
            <a:ext cx="17659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W</a:t>
            </a:r>
            <a:r>
              <a:rPr sz="4400" dirty="0"/>
              <a:t>h</a:t>
            </a:r>
            <a:r>
              <a:rPr sz="4400" spc="5" dirty="0"/>
              <a:t>y</a:t>
            </a:r>
            <a:r>
              <a:rPr sz="4400" dirty="0"/>
              <a:t>??</a:t>
            </a:r>
            <a:endParaRPr sz="4400"/>
          </a:p>
        </p:txBody>
      </p:sp>
      <p:sp>
        <p:nvSpPr>
          <p:cNvPr id="131" name="object 131"/>
          <p:cNvSpPr txBox="1"/>
          <p:nvPr/>
        </p:nvSpPr>
        <p:spPr>
          <a:xfrm>
            <a:off x="306070" y="1099820"/>
            <a:ext cx="7976870" cy="353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8605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Further, 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trade union cannot rely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only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collective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bargaining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protection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interest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workers.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Therefore, the need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intervention by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felt. This,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does by making references of disputes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adjudication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machinery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834390"/>
            <a:ext cx="7929880" cy="3642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320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Arial MT"/>
              <a:cs typeface="Arial MT"/>
            </a:endParaRPr>
          </a:p>
          <a:p>
            <a:pPr marL="672465" marR="5080" indent="-660400">
              <a:lnSpc>
                <a:spcPct val="100000"/>
              </a:lnSpc>
              <a:tabLst>
                <a:tab pos="784225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i.		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dispute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relates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matter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specified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Third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Schedule and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not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likely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affect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more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than 100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workers,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may make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 labour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1836420" y="834390"/>
            <a:ext cx="54743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77469" y="1612900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15290" y="1634490"/>
            <a:ext cx="7435215" cy="364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280" marR="508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mandatory upon the government to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make a reference of disputes to courts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tribunals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where:</a:t>
            </a:r>
            <a:endParaRPr sz="3200">
              <a:latin typeface="Arial MT"/>
              <a:cs typeface="Arial MT"/>
            </a:endParaRPr>
          </a:p>
          <a:p>
            <a:pPr marL="335280" marR="351155" indent="-20955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736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dispute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relates to a public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utility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service;</a:t>
            </a:r>
            <a:endParaRPr sz="3200">
              <a:latin typeface="Arial MT"/>
              <a:cs typeface="Arial MT"/>
            </a:endParaRPr>
          </a:p>
          <a:p>
            <a:pPr marL="335280" marR="166370" indent="-322580">
              <a:lnSpc>
                <a:spcPct val="100000"/>
              </a:lnSpc>
              <a:spcBef>
                <a:spcPts val="790"/>
              </a:spcBef>
              <a:buFont typeface="Arial"/>
              <a:buAutoNum type="alphaLcParenBoth"/>
              <a:tabLst>
                <a:tab pos="62484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notice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strike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lockout has been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given;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71500" y="834390"/>
            <a:ext cx="7889240" cy="3870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93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450">
              <a:latin typeface="Arial MT"/>
              <a:cs typeface="Arial MT"/>
            </a:endParaRPr>
          </a:p>
          <a:p>
            <a:pPr marL="241935" marR="5080" indent="-229870">
              <a:lnSpc>
                <a:spcPct val="100000"/>
              </a:lnSpc>
            </a:pP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(e)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where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parties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apply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prescribed manner for a reference and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satisfied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persons applying represent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majority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each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party;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1836420" y="558800"/>
            <a:ext cx="54743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77469" y="1306829"/>
            <a:ext cx="1682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641350" y="1328420"/>
            <a:ext cx="7390765" cy="412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 marR="508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 shall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be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made even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any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other proceeding has commenced; but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mandatory power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subject to two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exceptions:</a:t>
            </a:r>
            <a:endParaRPr sz="3200">
              <a:latin typeface="Arial MT"/>
              <a:cs typeface="Arial MT"/>
            </a:endParaRPr>
          </a:p>
          <a:p>
            <a:pPr marL="109220" marR="800735" indent="-96520">
              <a:lnSpc>
                <a:spcPct val="100000"/>
              </a:lnSpc>
              <a:spcBef>
                <a:spcPts val="79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notice has been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frivolously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vexatiously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given;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endParaRPr sz="3200">
              <a:latin typeface="Arial MT"/>
              <a:cs typeface="Arial MT"/>
            </a:endParaRPr>
          </a:p>
          <a:p>
            <a:pPr marL="109220" marR="1029969" indent="-96520">
              <a:lnSpc>
                <a:spcPct val="100000"/>
              </a:lnSpc>
              <a:spcBef>
                <a:spcPts val="800"/>
              </a:spcBef>
              <a:buFont typeface="Arial"/>
              <a:buAutoNum type="alphaLcParenBoth"/>
              <a:tabLst>
                <a:tab pos="62357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would be expedient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make 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230630"/>
            <a:chOff x="4572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1820" y="0"/>
                  </a:lnTo>
                  <a:lnTo>
                    <a:pt x="821182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0"/>
              <a:ext cx="8208009" cy="1216660"/>
            </a:xfrm>
            <a:custGeom>
              <a:avLst/>
              <a:gdLst/>
              <a:ahLst/>
              <a:cxnLst/>
              <a:rect l="l" t="t" r="r" b="b"/>
              <a:pathLst>
                <a:path w="8208009" h="1216660">
                  <a:moveTo>
                    <a:pt x="820801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8010" y="1216660"/>
                  </a:lnTo>
                  <a:lnTo>
                    <a:pt x="8208010" y="121412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8640" y="0"/>
                  </a:lnTo>
                  <a:lnTo>
                    <a:pt x="816864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0"/>
              <a:ext cx="8164830" cy="1195070"/>
            </a:xfrm>
            <a:custGeom>
              <a:avLst/>
              <a:gdLst/>
              <a:ahLst/>
              <a:cxnLst/>
              <a:rect l="l" t="t" r="r" b="b"/>
              <a:pathLst>
                <a:path w="8164830" h="1195070">
                  <a:moveTo>
                    <a:pt x="816483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4830" y="1195070"/>
                  </a:lnTo>
                  <a:lnTo>
                    <a:pt x="8164830" y="119253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5460" y="0"/>
                  </a:lnTo>
                  <a:lnTo>
                    <a:pt x="812546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0"/>
              <a:ext cx="8121650" cy="1173480"/>
            </a:xfrm>
            <a:custGeom>
              <a:avLst/>
              <a:gdLst/>
              <a:ahLst/>
              <a:cxnLst/>
              <a:rect l="l" t="t" r="r" b="b"/>
              <a:pathLst>
                <a:path w="8121650" h="1173480">
                  <a:moveTo>
                    <a:pt x="812165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1650" y="1173480"/>
                  </a:lnTo>
                  <a:lnTo>
                    <a:pt x="8121650" y="11709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2540" y="115570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0"/>
              <a:ext cx="8086090" cy="1155700"/>
            </a:xfrm>
            <a:custGeom>
              <a:avLst/>
              <a:gdLst/>
              <a:ahLst/>
              <a:cxnLst/>
              <a:rect l="l" t="t" r="r" b="b"/>
              <a:pathLst>
                <a:path w="8086090" h="1155700">
                  <a:moveTo>
                    <a:pt x="808609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3810" y="11518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6090" y="1155700"/>
                  </a:lnTo>
                  <a:lnTo>
                    <a:pt x="8086090" y="115189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0"/>
              <a:ext cx="8078470" cy="1151890"/>
            </a:xfrm>
            <a:custGeom>
              <a:avLst/>
              <a:gdLst/>
              <a:ahLst/>
              <a:cxnLst/>
              <a:rect l="l" t="t" r="r" b="b"/>
              <a:pathLst>
                <a:path w="8078470" h="1151890">
                  <a:moveTo>
                    <a:pt x="807847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8470" y="1151890"/>
                  </a:lnTo>
                  <a:lnTo>
                    <a:pt x="8078470" y="114935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888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3810" y="1121410"/>
                  </a:lnTo>
                  <a:lnTo>
                    <a:pt x="381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1410"/>
                  </a:lnTo>
                  <a:lnTo>
                    <a:pt x="8042910" y="254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14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633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3810" y="1078230"/>
                  </a:lnTo>
                  <a:lnTo>
                    <a:pt x="381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8230"/>
                  </a:lnTo>
                  <a:lnTo>
                    <a:pt x="7999730" y="254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30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315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622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473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838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155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2540"/>
                  </a:lnTo>
                  <a:lnTo>
                    <a:pt x="785114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1140" y="254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1054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837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12445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3810" y="890270"/>
                  </a:lnTo>
                  <a:lnTo>
                    <a:pt x="381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0270"/>
                  </a:lnTo>
                  <a:lnTo>
                    <a:pt x="7811770" y="254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1269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519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14604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3810" y="847090"/>
                  </a:lnTo>
                  <a:lnTo>
                    <a:pt x="381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7090"/>
                  </a:lnTo>
                  <a:lnTo>
                    <a:pt x="7768590" y="254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1485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201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16763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3810" y="803910"/>
                  </a:lnTo>
                  <a:lnTo>
                    <a:pt x="381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3910"/>
                  </a:lnTo>
                  <a:lnTo>
                    <a:pt x="7725410" y="254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1701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883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1955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1993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4041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2209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7230"/>
                  </a:lnTo>
                  <a:lnTo>
                    <a:pt x="761619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2540"/>
                  </a:lnTo>
                  <a:lnTo>
                    <a:pt x="757682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6820" y="254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2425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405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26161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3810" y="615950"/>
                  </a:lnTo>
                  <a:lnTo>
                    <a:pt x="381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5950"/>
                  </a:lnTo>
                  <a:lnTo>
                    <a:pt x="7537450" y="254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2641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1087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2717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22"/>
                  </a:lnTo>
                  <a:lnTo>
                    <a:pt x="7512063" y="3822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28320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3810" y="572770"/>
                  </a:lnTo>
                  <a:lnTo>
                    <a:pt x="381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2770"/>
                  </a:lnTo>
                  <a:lnTo>
                    <a:pt x="7494270" y="254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2857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769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30479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29590"/>
                  </a:lnTo>
                  <a:lnTo>
                    <a:pt x="745109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3810" y="529590"/>
                  </a:lnTo>
                  <a:lnTo>
                    <a:pt x="3810" y="2540"/>
                  </a:lnTo>
                  <a:lnTo>
                    <a:pt x="7451090" y="254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3073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3365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609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3581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291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2500" y="0"/>
                  </a:lnTo>
                  <a:lnTo>
                    <a:pt x="7302500" y="2540"/>
                  </a:lnTo>
                  <a:lnTo>
                    <a:pt x="730250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2500" y="254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3797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70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973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39877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3810" y="341630"/>
                  </a:lnTo>
                  <a:lnTo>
                    <a:pt x="381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1630"/>
                  </a:lnTo>
                  <a:lnTo>
                    <a:pt x="7263130" y="254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4013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655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42036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3810" y="298450"/>
                  </a:lnTo>
                  <a:lnTo>
                    <a:pt x="381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8450"/>
                  </a:lnTo>
                  <a:lnTo>
                    <a:pt x="7219950" y="254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4229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337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4737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177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4952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859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2540"/>
                  </a:lnTo>
                  <a:lnTo>
                    <a:pt x="702818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8180" y="254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5168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541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53593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20">
                  <a:moveTo>
                    <a:pt x="698881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3810" y="67310"/>
                  </a:lnTo>
                  <a:lnTo>
                    <a:pt x="381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7310"/>
                  </a:lnTo>
                  <a:lnTo>
                    <a:pt x="6988810" y="254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5384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223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55752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4130"/>
                  </a:lnTo>
                  <a:lnTo>
                    <a:pt x="6945630" y="254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5600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905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7698105" cy="4639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355600" marR="514984" indent="-5080">
              <a:lnSpc>
                <a:spcPct val="100000"/>
              </a:lnSpc>
              <a:spcBef>
                <a:spcPts val="3060"/>
              </a:spcBef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 order of reference passed by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government can be challenged 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following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grounds:</a:t>
            </a:r>
            <a:endParaRPr sz="3200">
              <a:latin typeface="Arial MT"/>
              <a:cs typeface="Arial MT"/>
            </a:endParaRPr>
          </a:p>
          <a:p>
            <a:pPr marL="355600" marR="114935" indent="-342900">
              <a:lnSpc>
                <a:spcPct val="100000"/>
              </a:lnSpc>
              <a:spcBef>
                <a:spcPts val="790"/>
              </a:spcBef>
              <a:buFont typeface="Arial"/>
              <a:buAutoNum type="romanLcParenBoth"/>
              <a:tabLst>
                <a:tab pos="486409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that the order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void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ab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initio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 without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jurisdiction;</a:t>
            </a:r>
            <a:endParaRPr sz="320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  <a:buFont typeface="Arial"/>
              <a:buAutoNum type="romanLcParenBoth"/>
              <a:tabLst>
                <a:tab pos="57658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where the order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made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bad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faith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mala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fide;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70" y="162559"/>
            <a:ext cx="7994015" cy="505079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09"/>
              </a:spcBef>
              <a:buClr>
                <a:srgbClr val="000066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000066"/>
                </a:solidFill>
                <a:latin typeface="Arial"/>
                <a:cs typeface="Arial"/>
              </a:rPr>
              <a:t>Ab</a:t>
            </a:r>
            <a:r>
              <a:rPr sz="3200" b="1" spc="-7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0066"/>
                </a:solidFill>
                <a:latin typeface="Arial"/>
                <a:cs typeface="Arial"/>
              </a:rPr>
              <a:t>Initio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89900"/>
              </a:lnSpc>
              <a:spcBef>
                <a:spcPts val="795"/>
              </a:spcBef>
              <a:buClr>
                <a:srgbClr val="000066"/>
              </a:buClr>
              <a:buFont typeface="Arial MT"/>
              <a:buChar char="•"/>
              <a:tabLst>
                <a:tab pos="466725" algn="l"/>
                <a:tab pos="467359" algn="l"/>
              </a:tabLst>
            </a:pPr>
            <a:r>
              <a:rPr dirty="0"/>
              <a:t>	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[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Latin,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From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the beginning; from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the first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 act;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from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the inception.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] An agreement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said</a:t>
            </a:r>
            <a:r>
              <a:rPr sz="3200" spc="3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3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</a:t>
            </a:r>
            <a:r>
              <a:rPr sz="3200" spc="3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"void</a:t>
            </a:r>
            <a:r>
              <a:rPr sz="3200" spc="4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ab</a:t>
            </a:r>
            <a:r>
              <a:rPr sz="3200" i="1" spc="3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initio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"</a:t>
            </a:r>
            <a:r>
              <a:rPr sz="32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if</a:t>
            </a:r>
            <a:r>
              <a:rPr sz="32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32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</a:t>
            </a:r>
            <a:r>
              <a:rPr sz="3200" spc="3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at</a:t>
            </a:r>
            <a:r>
              <a:rPr sz="3200" spc="3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no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time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had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legal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validity.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may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be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said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 a trespasser, an estate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said 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be good, an agreement or deed said to be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void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or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marriage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act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said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be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unlawful,</a:t>
            </a:r>
            <a:r>
              <a:rPr sz="3200" spc="7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ab</a:t>
            </a:r>
            <a:r>
              <a:rPr sz="3200" i="1" spc="9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initio.</a:t>
            </a:r>
            <a:r>
              <a:rPr sz="3200" i="1" spc="7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Contrasted</a:t>
            </a:r>
            <a:r>
              <a:rPr sz="3200" spc="9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3200" spc="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this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sense with ex post facto, or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postea 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(after</a:t>
            </a:r>
            <a:r>
              <a:rPr sz="3200" i="1" spc="-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these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those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(things),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afterward.]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67310"/>
            <a:ext cx="8229600" cy="1313180"/>
            <a:chOff x="457200" y="67310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6730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305560"/>
                  </a:lnTo>
                  <a:lnTo>
                    <a:pt x="6350" y="130556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7365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7746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81279"/>
              <a:ext cx="8201659" cy="1283970"/>
            </a:xfrm>
            <a:custGeom>
              <a:avLst/>
              <a:gdLst/>
              <a:ahLst/>
              <a:cxnLst/>
              <a:rect l="l" t="t" r="r" b="b"/>
              <a:pathLst>
                <a:path w="8201659" h="128397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3970"/>
                  </a:lnTo>
                  <a:lnTo>
                    <a:pt x="8201660" y="128397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8508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8889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9270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258570"/>
                  </a:lnTo>
                  <a:lnTo>
                    <a:pt x="2540" y="125857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5857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857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9524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9905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102869"/>
              <a:ext cx="8158480" cy="1240790"/>
            </a:xfrm>
            <a:custGeom>
              <a:avLst/>
              <a:gdLst/>
              <a:ahLst/>
              <a:cxnLst/>
              <a:rect l="l" t="t" r="r" b="b"/>
              <a:pathLst>
                <a:path w="8158480" h="124079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0790"/>
                  </a:lnTo>
                  <a:lnTo>
                    <a:pt x="8158480" y="124079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10667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11048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11429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116839"/>
              <a:ext cx="8129270" cy="1212850"/>
            </a:xfrm>
            <a:custGeom>
              <a:avLst/>
              <a:gdLst/>
              <a:ahLst/>
              <a:cxnLst/>
              <a:rect l="l" t="t" r="r" b="b"/>
              <a:pathLst>
                <a:path w="8129270" h="121285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2850"/>
                  </a:lnTo>
                  <a:lnTo>
                    <a:pt x="8129270" y="1212850"/>
                  </a:lnTo>
                  <a:lnTo>
                    <a:pt x="8129270" y="120904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12064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124459"/>
              <a:ext cx="8115300" cy="1197610"/>
            </a:xfrm>
            <a:custGeom>
              <a:avLst/>
              <a:gdLst/>
              <a:ahLst/>
              <a:cxnLst/>
              <a:rect l="l" t="t" r="r" b="b"/>
              <a:pathLst>
                <a:path w="8115300" h="119761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7610"/>
                  </a:lnTo>
                  <a:lnTo>
                    <a:pt x="8115300" y="1197610"/>
                  </a:lnTo>
                  <a:lnTo>
                    <a:pt x="8115300" y="119507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12826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13207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13588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138429"/>
              <a:ext cx="8086090" cy="1169670"/>
            </a:xfrm>
            <a:custGeom>
              <a:avLst/>
              <a:gdLst/>
              <a:ahLst/>
              <a:cxnLst/>
              <a:rect l="l" t="t" r="r" b="b"/>
              <a:pathLst>
                <a:path w="8086090" h="116967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9670"/>
                  </a:lnTo>
                  <a:lnTo>
                    <a:pt x="8086090" y="116967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14223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381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3810"/>
                  </a:lnTo>
                  <a:lnTo>
                    <a:pt x="8075930" y="381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381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146049"/>
              <a:ext cx="8072120" cy="1154430"/>
            </a:xfrm>
            <a:custGeom>
              <a:avLst/>
              <a:gdLst/>
              <a:ahLst/>
              <a:cxnLst/>
              <a:rect l="l" t="t" r="r" b="b"/>
              <a:pathLst>
                <a:path w="8072120" h="115443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4430"/>
                  </a:lnTo>
                  <a:lnTo>
                    <a:pt x="8072120" y="115443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14985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1536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1574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160019"/>
              <a:ext cx="8042909" cy="1126490"/>
            </a:xfrm>
            <a:custGeom>
              <a:avLst/>
              <a:gdLst/>
              <a:ahLst/>
              <a:cxnLst/>
              <a:rect l="l" t="t" r="r" b="b"/>
              <a:pathLst>
                <a:path w="8042909" h="112649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6490"/>
                  </a:lnTo>
                  <a:lnTo>
                    <a:pt x="8042910" y="112649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16382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381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67639"/>
              <a:ext cx="8028940" cy="1111250"/>
            </a:xfrm>
            <a:custGeom>
              <a:avLst/>
              <a:gdLst/>
              <a:ahLst/>
              <a:cxnLst/>
              <a:rect l="l" t="t" r="r" b="b"/>
              <a:pathLst>
                <a:path w="8028940" h="111125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1250"/>
                  </a:lnTo>
                  <a:lnTo>
                    <a:pt x="8028940" y="111125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714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1752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1790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181609"/>
              <a:ext cx="7999730" cy="1083310"/>
            </a:xfrm>
            <a:custGeom>
              <a:avLst/>
              <a:gdLst/>
              <a:ahLst/>
              <a:cxnLst/>
              <a:rect l="l" t="t" r="r" b="b"/>
              <a:pathLst>
                <a:path w="7999730" h="108331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3310"/>
                  </a:lnTo>
                  <a:lnTo>
                    <a:pt x="7999730" y="108331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18541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381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189229"/>
              <a:ext cx="7985759" cy="1068070"/>
            </a:xfrm>
            <a:custGeom>
              <a:avLst/>
              <a:gdLst/>
              <a:ahLst/>
              <a:cxnLst/>
              <a:rect l="l" t="t" r="r" b="b"/>
              <a:pathLst>
                <a:path w="7985759" h="106807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8070"/>
                  </a:lnTo>
                  <a:lnTo>
                    <a:pt x="7985760" y="106807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1930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1968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2006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2044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2082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2108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21462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3822"/>
                  </a:lnTo>
                  <a:lnTo>
                    <a:pt x="7931150" y="3822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3810"/>
                  </a:lnTo>
                  <a:lnTo>
                    <a:pt x="7933690" y="381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218439"/>
              <a:ext cx="7927340" cy="1009650"/>
            </a:xfrm>
            <a:custGeom>
              <a:avLst/>
              <a:gdLst/>
              <a:ahLst/>
              <a:cxnLst/>
              <a:rect l="l" t="t" r="r" b="b"/>
              <a:pathLst>
                <a:path w="7927340" h="1009650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09650"/>
                  </a:lnTo>
                  <a:lnTo>
                    <a:pt x="7927340" y="100965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2222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2260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2298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2324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23621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381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240029"/>
              <a:ext cx="7884159" cy="966469"/>
            </a:xfrm>
            <a:custGeom>
              <a:avLst/>
              <a:gdLst/>
              <a:ahLst/>
              <a:cxnLst/>
              <a:rect l="l" t="t" r="r" b="b"/>
              <a:pathLst>
                <a:path w="7884159" h="966469">
                  <a:moveTo>
                    <a:pt x="78841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6470"/>
                  </a:lnTo>
                  <a:lnTo>
                    <a:pt x="7884160" y="966470"/>
                  </a:lnTo>
                  <a:lnTo>
                    <a:pt x="7884160" y="963930"/>
                  </a:lnTo>
                  <a:lnTo>
                    <a:pt x="7884160" y="3822"/>
                  </a:lnTo>
                  <a:lnTo>
                    <a:pt x="7880350" y="3822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2438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2476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2514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254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2540"/>
                  </a:lnTo>
                  <a:lnTo>
                    <a:pt x="7857490" y="254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254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253999"/>
              <a:ext cx="7854950" cy="938530"/>
            </a:xfrm>
            <a:custGeom>
              <a:avLst/>
              <a:gdLst/>
              <a:ahLst/>
              <a:cxnLst/>
              <a:rect l="l" t="t" r="r" b="b"/>
              <a:pathLst>
                <a:path w="7854950" h="93853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8530"/>
                  </a:lnTo>
                  <a:lnTo>
                    <a:pt x="7854950" y="93853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25780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381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261619"/>
              <a:ext cx="7840980" cy="923290"/>
            </a:xfrm>
            <a:custGeom>
              <a:avLst/>
              <a:gdLst/>
              <a:ahLst/>
              <a:cxnLst/>
              <a:rect l="l" t="t" r="r" b="b"/>
              <a:pathLst>
                <a:path w="7840980" h="92329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3290"/>
                  </a:lnTo>
                  <a:lnTo>
                    <a:pt x="7840980" y="92329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2654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22"/>
                  </a:lnTo>
                  <a:lnTo>
                    <a:pt x="7829550" y="3822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2692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2730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2552"/>
                  </a:lnTo>
                  <a:lnTo>
                    <a:pt x="7814310" y="2552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2540"/>
                  </a:lnTo>
                  <a:lnTo>
                    <a:pt x="7818120" y="254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275589"/>
              <a:ext cx="7811770" cy="895350"/>
            </a:xfrm>
            <a:custGeom>
              <a:avLst/>
              <a:gdLst/>
              <a:ahLst/>
              <a:cxnLst/>
              <a:rect l="l" t="t" r="r" b="b"/>
              <a:pathLst>
                <a:path w="7811770" h="89535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5350"/>
                  </a:lnTo>
                  <a:lnTo>
                    <a:pt x="7811770" y="89535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27939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381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283209"/>
              <a:ext cx="7797800" cy="880110"/>
            </a:xfrm>
            <a:custGeom>
              <a:avLst/>
              <a:gdLst/>
              <a:ahLst/>
              <a:cxnLst/>
              <a:rect l="l" t="t" r="r" b="b"/>
              <a:pathLst>
                <a:path w="7797800" h="88011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0110"/>
                  </a:lnTo>
                  <a:lnTo>
                    <a:pt x="7797800" y="88011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2870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2908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22"/>
                  </a:lnTo>
                  <a:lnTo>
                    <a:pt x="7778750" y="3822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2946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254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2540"/>
                  </a:lnTo>
                  <a:lnTo>
                    <a:pt x="7771130" y="254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254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297179"/>
              <a:ext cx="7768590" cy="852169"/>
            </a:xfrm>
            <a:custGeom>
              <a:avLst/>
              <a:gdLst/>
              <a:ahLst/>
              <a:cxnLst/>
              <a:rect l="l" t="t" r="r" b="b"/>
              <a:pathLst>
                <a:path w="7768590" h="852169">
                  <a:moveTo>
                    <a:pt x="77685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2170"/>
                  </a:lnTo>
                  <a:lnTo>
                    <a:pt x="7768590" y="852170"/>
                  </a:lnTo>
                  <a:lnTo>
                    <a:pt x="7768590" y="848360"/>
                  </a:lnTo>
                  <a:lnTo>
                    <a:pt x="7768590" y="3822"/>
                  </a:lnTo>
                  <a:lnTo>
                    <a:pt x="7764780" y="3822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30098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381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304799"/>
              <a:ext cx="7754620" cy="836930"/>
            </a:xfrm>
            <a:custGeom>
              <a:avLst/>
              <a:gdLst/>
              <a:ahLst/>
              <a:cxnLst/>
              <a:rect l="l" t="t" r="r" b="b"/>
              <a:pathLst>
                <a:path w="7754620" h="83693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6930"/>
                  </a:lnTo>
                  <a:lnTo>
                    <a:pt x="7754620" y="83693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3086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3124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3162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254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2540"/>
                  </a:lnTo>
                  <a:lnTo>
                    <a:pt x="7727950" y="254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254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318769"/>
              <a:ext cx="7725409" cy="808990"/>
            </a:xfrm>
            <a:custGeom>
              <a:avLst/>
              <a:gdLst/>
              <a:ahLst/>
              <a:cxnLst/>
              <a:rect l="l" t="t" r="r" b="b"/>
              <a:pathLst>
                <a:path w="7725409" h="808990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8990"/>
                  </a:lnTo>
                  <a:lnTo>
                    <a:pt x="7725410" y="80899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32257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3822"/>
                  </a:lnTo>
                  <a:lnTo>
                    <a:pt x="7715250" y="3822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3810"/>
                  </a:lnTo>
                  <a:lnTo>
                    <a:pt x="7717790" y="381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326389"/>
              <a:ext cx="7711440" cy="793750"/>
            </a:xfrm>
            <a:custGeom>
              <a:avLst/>
              <a:gdLst/>
              <a:ahLst/>
              <a:cxnLst/>
              <a:rect l="l" t="t" r="r" b="b"/>
              <a:pathLst>
                <a:path w="7711440" h="793750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3750"/>
                  </a:lnTo>
                  <a:lnTo>
                    <a:pt x="7711440" y="79375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3301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3378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3416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22"/>
                  </a:lnTo>
                  <a:lnTo>
                    <a:pt x="7677150" y="3822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3454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40" y="753110"/>
                  </a:lnTo>
                  <a:lnTo>
                    <a:pt x="2540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34797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22"/>
                  </a:lnTo>
                  <a:lnTo>
                    <a:pt x="7663180" y="3822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35178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381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355599"/>
              <a:ext cx="7653020" cy="735330"/>
            </a:xfrm>
            <a:custGeom>
              <a:avLst/>
              <a:gdLst/>
              <a:ahLst/>
              <a:cxnLst/>
              <a:rect l="l" t="t" r="r" b="b"/>
              <a:pathLst>
                <a:path w="7653020" h="73533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5330"/>
                  </a:lnTo>
                  <a:lnTo>
                    <a:pt x="7653020" y="73533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3594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3632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3670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3695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37337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381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3810"/>
                  </a:lnTo>
                  <a:lnTo>
                    <a:pt x="7613650" y="381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381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377189"/>
              <a:ext cx="7609840" cy="692150"/>
            </a:xfrm>
            <a:custGeom>
              <a:avLst/>
              <a:gdLst/>
              <a:ahLst/>
              <a:cxnLst/>
              <a:rect l="l" t="t" r="r" b="b"/>
              <a:pathLst>
                <a:path w="7609840" h="692150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2150"/>
                  </a:lnTo>
                  <a:lnTo>
                    <a:pt x="7609840" y="69215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3809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3848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3886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254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2540"/>
                  </a:lnTo>
                  <a:lnTo>
                    <a:pt x="7583170" y="254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254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391159"/>
              <a:ext cx="7580630" cy="664210"/>
            </a:xfrm>
            <a:custGeom>
              <a:avLst/>
              <a:gdLst/>
              <a:ahLst/>
              <a:cxnLst/>
              <a:rect l="l" t="t" r="r" b="b"/>
              <a:pathLst>
                <a:path w="7580630" h="66421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4210"/>
                  </a:lnTo>
                  <a:lnTo>
                    <a:pt x="7580630" y="66421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39496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381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398779"/>
              <a:ext cx="7566659" cy="648970"/>
            </a:xfrm>
            <a:custGeom>
              <a:avLst/>
              <a:gdLst/>
              <a:ahLst/>
              <a:cxnLst/>
              <a:rect l="l" t="t" r="r" b="b"/>
              <a:pathLst>
                <a:path w="7566659" h="648969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48970"/>
                  </a:lnTo>
                  <a:lnTo>
                    <a:pt x="7566660" y="64897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4025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4063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4102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254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2540"/>
                  </a:lnTo>
                  <a:lnTo>
                    <a:pt x="7539990" y="254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254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412749"/>
              <a:ext cx="7537450" cy="621030"/>
            </a:xfrm>
            <a:custGeom>
              <a:avLst/>
              <a:gdLst/>
              <a:ahLst/>
              <a:cxnLst/>
              <a:rect l="l" t="t" r="r" b="b"/>
              <a:pathLst>
                <a:path w="7537450" h="62103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21030"/>
                  </a:lnTo>
                  <a:lnTo>
                    <a:pt x="7537450" y="62103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41655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381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420369"/>
              <a:ext cx="7523480" cy="605790"/>
            </a:xfrm>
            <a:custGeom>
              <a:avLst/>
              <a:gdLst/>
              <a:ahLst/>
              <a:cxnLst/>
              <a:rect l="l" t="t" r="r" b="b"/>
              <a:pathLst>
                <a:path w="7523480" h="60579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5790"/>
                  </a:lnTo>
                  <a:lnTo>
                    <a:pt x="7523480" y="60579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42417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4279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4317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254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2540"/>
                  </a:lnTo>
                  <a:lnTo>
                    <a:pt x="7496810" y="254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254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434339"/>
              <a:ext cx="7494270" cy="577850"/>
            </a:xfrm>
            <a:custGeom>
              <a:avLst/>
              <a:gdLst/>
              <a:ahLst/>
              <a:cxnLst/>
              <a:rect l="l" t="t" r="r" b="b"/>
              <a:pathLst>
                <a:path w="7494270" h="57785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7850"/>
                  </a:lnTo>
                  <a:lnTo>
                    <a:pt x="7494270" y="57785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43814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381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441959"/>
              <a:ext cx="7480300" cy="562610"/>
            </a:xfrm>
            <a:custGeom>
              <a:avLst/>
              <a:gdLst/>
              <a:ahLst/>
              <a:cxnLst/>
              <a:rect l="l" t="t" r="r" b="b"/>
              <a:pathLst>
                <a:path w="7480300" h="56261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2610"/>
                  </a:lnTo>
                  <a:lnTo>
                    <a:pt x="7480300" y="56261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4457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4495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4533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254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2540"/>
                  </a:lnTo>
                  <a:lnTo>
                    <a:pt x="7453630" y="254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254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455929"/>
              <a:ext cx="7451090" cy="534670"/>
            </a:xfrm>
            <a:custGeom>
              <a:avLst/>
              <a:gdLst/>
              <a:ahLst/>
              <a:cxnLst/>
              <a:rect l="l" t="t" r="r" b="b"/>
              <a:pathLst>
                <a:path w="7451090" h="534669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4670"/>
                  </a:lnTo>
                  <a:lnTo>
                    <a:pt x="7451090" y="53467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45973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4635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4673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471169"/>
              <a:ext cx="7421880" cy="504190"/>
            </a:xfrm>
            <a:custGeom>
              <a:avLst/>
              <a:gdLst/>
              <a:ahLst/>
              <a:cxnLst/>
              <a:rect l="l" t="t" r="r" b="b"/>
              <a:pathLst>
                <a:path w="7421880" h="504190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4190"/>
                  </a:lnTo>
                  <a:lnTo>
                    <a:pt x="7421880" y="50419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4749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4787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4825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2540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5210" y="254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4851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48894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381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492759"/>
              <a:ext cx="7378700" cy="461009"/>
            </a:xfrm>
            <a:custGeom>
              <a:avLst/>
              <a:gdLst/>
              <a:ahLst/>
              <a:cxnLst/>
              <a:rect l="l" t="t" r="r" b="b"/>
              <a:pathLst>
                <a:path w="7378700" h="461009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1010"/>
                  </a:lnTo>
                  <a:lnTo>
                    <a:pt x="7378700" y="46101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4965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5003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5041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5067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51053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381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514349"/>
              <a:ext cx="7335520" cy="417830"/>
            </a:xfrm>
            <a:custGeom>
              <a:avLst/>
              <a:gdLst/>
              <a:ahLst/>
              <a:cxnLst/>
              <a:rect l="l" t="t" r="r" b="b"/>
              <a:pathLst>
                <a:path w="7335520" h="41783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7830"/>
                  </a:lnTo>
                  <a:lnTo>
                    <a:pt x="7335520" y="41783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5181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5219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5257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254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2540"/>
                  </a:lnTo>
                  <a:lnTo>
                    <a:pt x="7308850" y="254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254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528319"/>
              <a:ext cx="7306309" cy="389890"/>
            </a:xfrm>
            <a:custGeom>
              <a:avLst/>
              <a:gdLst/>
              <a:ahLst/>
              <a:cxnLst/>
              <a:rect l="l" t="t" r="r" b="b"/>
              <a:pathLst>
                <a:path w="7306309" h="389890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9890"/>
                  </a:lnTo>
                  <a:lnTo>
                    <a:pt x="7306310" y="38989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53212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381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535939"/>
              <a:ext cx="7292340" cy="374650"/>
            </a:xfrm>
            <a:custGeom>
              <a:avLst/>
              <a:gdLst/>
              <a:ahLst/>
              <a:cxnLst/>
              <a:rect l="l" t="t" r="r" b="b"/>
              <a:pathLst>
                <a:path w="7292340" h="37465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4650"/>
                  </a:lnTo>
                  <a:lnTo>
                    <a:pt x="7292340" y="37465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5397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5435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5473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254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2540"/>
                  </a:lnTo>
                  <a:lnTo>
                    <a:pt x="7265670" y="254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254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549909"/>
              <a:ext cx="7263130" cy="346710"/>
            </a:xfrm>
            <a:custGeom>
              <a:avLst/>
              <a:gdLst/>
              <a:ahLst/>
              <a:cxnLst/>
              <a:rect l="l" t="t" r="r" b="b"/>
              <a:pathLst>
                <a:path w="7263130" h="346709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6710"/>
                  </a:lnTo>
                  <a:lnTo>
                    <a:pt x="7263130" y="34671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55371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381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557529"/>
              <a:ext cx="7249159" cy="331470"/>
            </a:xfrm>
            <a:custGeom>
              <a:avLst/>
              <a:gdLst/>
              <a:ahLst/>
              <a:cxnLst/>
              <a:rect l="l" t="t" r="r" b="b"/>
              <a:pathLst>
                <a:path w="7249159" h="331469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1470"/>
                  </a:lnTo>
                  <a:lnTo>
                    <a:pt x="7249160" y="33147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5613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5651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5689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254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2540"/>
                  </a:lnTo>
                  <a:lnTo>
                    <a:pt x="7222490" y="254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254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571499"/>
              <a:ext cx="7219950" cy="303530"/>
            </a:xfrm>
            <a:custGeom>
              <a:avLst/>
              <a:gdLst/>
              <a:ahLst/>
              <a:cxnLst/>
              <a:rect l="l" t="t" r="r" b="b"/>
              <a:pathLst>
                <a:path w="7219950" h="303530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3530"/>
                  </a:lnTo>
                  <a:lnTo>
                    <a:pt x="7219950" y="30353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57530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381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579119"/>
              <a:ext cx="7205980" cy="288290"/>
            </a:xfrm>
            <a:custGeom>
              <a:avLst/>
              <a:gdLst/>
              <a:ahLst/>
              <a:cxnLst/>
              <a:rect l="l" t="t" r="r" b="b"/>
              <a:pathLst>
                <a:path w="7205980" h="288290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8290"/>
                  </a:lnTo>
                  <a:lnTo>
                    <a:pt x="7205980" y="28829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5829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5867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5905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5943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6007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6045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608329"/>
              <a:ext cx="7147559" cy="229870"/>
            </a:xfrm>
            <a:custGeom>
              <a:avLst/>
              <a:gdLst/>
              <a:ahLst/>
              <a:cxnLst/>
              <a:rect l="l" t="t" r="r" b="b"/>
              <a:pathLst>
                <a:path w="7147559" h="229869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29870"/>
                  </a:lnTo>
                  <a:lnTo>
                    <a:pt x="7147560" y="22987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6121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6159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6197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6222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62610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381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629919"/>
              <a:ext cx="7104380" cy="186690"/>
            </a:xfrm>
            <a:custGeom>
              <a:avLst/>
              <a:gdLst/>
              <a:ahLst/>
              <a:cxnLst/>
              <a:rect l="l" t="t" r="r" b="b"/>
              <a:pathLst>
                <a:path w="7104380" h="186690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6690"/>
                  </a:lnTo>
                  <a:lnTo>
                    <a:pt x="7104380" y="18669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6337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6375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6413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6438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64769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29">
                  <a:moveTo>
                    <a:pt x="706755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381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651509"/>
              <a:ext cx="7061200" cy="143510"/>
            </a:xfrm>
            <a:custGeom>
              <a:avLst/>
              <a:gdLst/>
              <a:ahLst/>
              <a:cxnLst/>
              <a:rect l="l" t="t" r="r" b="b"/>
              <a:pathLst>
                <a:path w="7061200" h="14350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3510"/>
                  </a:lnTo>
                  <a:lnTo>
                    <a:pt x="7061200" y="14351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6553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6591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6629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254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2540"/>
                  </a:lnTo>
                  <a:lnTo>
                    <a:pt x="7034530" y="254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254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665479"/>
              <a:ext cx="7031990" cy="115570"/>
            </a:xfrm>
            <a:custGeom>
              <a:avLst/>
              <a:gdLst/>
              <a:ahLst/>
              <a:cxnLst/>
              <a:rect l="l" t="t" r="r" b="b"/>
              <a:pathLst>
                <a:path w="7031990" h="11557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031990" y="11557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66928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381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673099"/>
              <a:ext cx="7018020" cy="100330"/>
            </a:xfrm>
            <a:custGeom>
              <a:avLst/>
              <a:gdLst/>
              <a:ahLst/>
              <a:cxnLst/>
              <a:rect l="l" t="t" r="r" b="b"/>
              <a:pathLst>
                <a:path w="7018020" h="100329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7018020" y="10033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6769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6807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6845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254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2540"/>
                  </a:lnTo>
                  <a:lnTo>
                    <a:pt x="6991350" y="254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254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687069"/>
              <a:ext cx="6988809" cy="72390"/>
            </a:xfrm>
            <a:custGeom>
              <a:avLst/>
              <a:gdLst/>
              <a:ahLst/>
              <a:cxnLst/>
              <a:rect l="l" t="t" r="r" b="b"/>
              <a:pathLst>
                <a:path w="6988809" h="72390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6988810" y="7239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69087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70">
                  <a:moveTo>
                    <a:pt x="698119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381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694689"/>
              <a:ext cx="6974840" cy="57150"/>
            </a:xfrm>
            <a:custGeom>
              <a:avLst/>
              <a:gdLst/>
              <a:ahLst/>
              <a:cxnLst/>
              <a:rect l="l" t="t" r="r" b="b"/>
              <a:pathLst>
                <a:path w="6974840" h="5715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7150"/>
                  </a:lnTo>
                  <a:lnTo>
                    <a:pt x="6974840" y="5715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6984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7023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7061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254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2540"/>
                  </a:lnTo>
                  <a:lnTo>
                    <a:pt x="6948170" y="254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254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708659"/>
              <a:ext cx="6945630" cy="29209"/>
            </a:xfrm>
            <a:custGeom>
              <a:avLst/>
              <a:gdLst/>
              <a:ahLst/>
              <a:cxnLst/>
              <a:rect l="l" t="t" r="r" b="b"/>
              <a:pathLst>
                <a:path w="6945630" h="29209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6945630" y="2921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71246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381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716279"/>
              <a:ext cx="6931659" cy="13970"/>
            </a:xfrm>
            <a:custGeom>
              <a:avLst/>
              <a:gdLst/>
              <a:ahLst/>
              <a:cxnLst/>
              <a:rect l="l" t="t" r="r" b="b"/>
              <a:pathLst>
                <a:path w="6931659" h="1397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3970"/>
                  </a:lnTo>
                  <a:lnTo>
                    <a:pt x="6931660" y="1397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7200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764540" y="101600"/>
            <a:ext cx="76161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Model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spc="-5" dirty="0"/>
              <a:t>Principles</a:t>
            </a:r>
            <a:r>
              <a:rPr dirty="0"/>
              <a:t> for</a:t>
            </a:r>
            <a:r>
              <a:rPr spc="-5" dirty="0"/>
              <a:t> Reference</a:t>
            </a:r>
            <a:r>
              <a:rPr spc="-15" dirty="0"/>
              <a:t> </a:t>
            </a:r>
            <a:r>
              <a:rPr spc="-5" dirty="0"/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711200"/>
            <a:ext cx="8019415" cy="456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785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Disputes</a:t>
            </a:r>
            <a:r>
              <a:rPr sz="40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40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4000" spc="-5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endParaRPr sz="4000">
              <a:latin typeface="Arial MT"/>
              <a:cs typeface="Arial MT"/>
            </a:endParaRPr>
          </a:p>
          <a:p>
            <a:pPr marL="354965" marR="979169" indent="-342900">
              <a:lnSpc>
                <a:spcPct val="100000"/>
              </a:lnSpc>
              <a:spcBef>
                <a:spcPts val="2470"/>
              </a:spcBef>
              <a:buFont typeface="Arial"/>
              <a:buAutoNum type="romanLcParenBoth" startAt="3"/>
              <a:tabLst>
                <a:tab pos="66675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appropriate government had no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material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before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it;</a:t>
            </a:r>
            <a:endParaRPr sz="3200">
              <a:latin typeface="Arial MT"/>
              <a:cs typeface="Arial MT"/>
            </a:endParaRPr>
          </a:p>
          <a:p>
            <a:pPr marL="354965" marR="487680" indent="-342900">
              <a:lnSpc>
                <a:spcPct val="100000"/>
              </a:lnSpc>
              <a:spcBef>
                <a:spcPts val="800"/>
              </a:spcBef>
              <a:buFont typeface="Arial"/>
              <a:buAutoNum type="romanLcParenBoth" startAt="3"/>
              <a:tabLst>
                <a:tab pos="69088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did not apply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its mind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material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before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it;</a:t>
            </a:r>
            <a:endParaRPr sz="320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790"/>
              </a:spcBef>
              <a:buFont typeface="Arial"/>
              <a:buAutoNum type="romanLcParenBoth" startAt="3"/>
              <a:tabLst>
                <a:tab pos="60071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has not taken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consideration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certain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vital facts and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materials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which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ought to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have taken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into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account.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8469" y="339090"/>
            <a:ext cx="7929880" cy="3925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000066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Ex</a:t>
            </a:r>
            <a:r>
              <a:rPr sz="3200" b="1" spc="-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000066"/>
                </a:solidFill>
                <a:latin typeface="Arial"/>
                <a:cs typeface="Arial"/>
              </a:rPr>
              <a:t>facie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,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Latin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"on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face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[of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it],"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legal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term typically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used to note that a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document's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explicit terms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are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defective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without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further investigation.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example,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contract between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two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parties would be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void if,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ex facie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, the document does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not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require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to give</a:t>
            </a:r>
            <a:r>
              <a:rPr sz="3200" spc="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  <a:hlinkClick r:id="rId3"/>
              </a:rPr>
              <a:t>consideration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party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for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services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rendered.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070" y="782320"/>
            <a:ext cx="8075295" cy="40411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Clr>
                <a:srgbClr val="000066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000066"/>
                </a:solidFill>
                <a:latin typeface="Arial"/>
                <a:cs typeface="Arial"/>
              </a:rPr>
              <a:t>Ab</a:t>
            </a:r>
            <a:r>
              <a:rPr sz="2800" b="1" spc="-7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0066"/>
                </a:solidFill>
                <a:latin typeface="Arial"/>
                <a:cs typeface="Arial"/>
              </a:rPr>
              <a:t>Initio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90000"/>
              </a:lnSpc>
              <a:spcBef>
                <a:spcPts val="695"/>
              </a:spcBef>
              <a:buClr>
                <a:srgbClr val="000066"/>
              </a:buClr>
              <a:buFont typeface="Arial MT"/>
              <a:buChar char="•"/>
              <a:tabLst>
                <a:tab pos="454025" algn="l"/>
                <a:tab pos="454659" algn="l"/>
              </a:tabLst>
            </a:pPr>
            <a:r>
              <a:rPr dirty="0"/>
              <a:t>	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[</a:t>
            </a:r>
            <a:r>
              <a:rPr sz="2800" i="1" spc="-5" dirty="0">
                <a:solidFill>
                  <a:srgbClr val="000066"/>
                </a:solidFill>
                <a:latin typeface="Arial"/>
                <a:cs typeface="Arial"/>
              </a:rPr>
              <a:t>Latin,</a:t>
            </a:r>
            <a:r>
              <a:rPr sz="2800" i="1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000066"/>
                </a:solidFill>
                <a:latin typeface="Arial"/>
                <a:cs typeface="Arial"/>
              </a:rPr>
              <a:t>From</a:t>
            </a:r>
            <a:r>
              <a:rPr sz="2800" i="1" dirty="0">
                <a:solidFill>
                  <a:srgbClr val="000066"/>
                </a:solidFill>
                <a:latin typeface="Arial"/>
                <a:cs typeface="Arial"/>
              </a:rPr>
              <a:t> the beginning;</a:t>
            </a:r>
            <a:r>
              <a:rPr sz="28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000066"/>
                </a:solidFill>
                <a:latin typeface="Arial"/>
                <a:cs typeface="Arial"/>
              </a:rPr>
              <a:t>from</a:t>
            </a:r>
            <a:r>
              <a:rPr sz="2800" i="1" dirty="0">
                <a:solidFill>
                  <a:srgbClr val="000066"/>
                </a:solidFill>
                <a:latin typeface="Arial"/>
                <a:cs typeface="Arial"/>
              </a:rPr>
              <a:t> the first</a:t>
            </a:r>
            <a:r>
              <a:rPr sz="2800" i="1" spc="-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000066"/>
                </a:solidFill>
                <a:latin typeface="Arial"/>
                <a:cs typeface="Arial"/>
              </a:rPr>
              <a:t>act; </a:t>
            </a:r>
            <a:r>
              <a:rPr sz="28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000066"/>
                </a:solidFill>
                <a:latin typeface="Arial"/>
                <a:cs typeface="Arial"/>
              </a:rPr>
              <a:t>from </a:t>
            </a:r>
            <a:r>
              <a:rPr sz="2800" i="1" dirty="0">
                <a:solidFill>
                  <a:srgbClr val="000066"/>
                </a:solidFill>
                <a:latin typeface="Arial"/>
                <a:cs typeface="Arial"/>
              </a:rPr>
              <a:t>the inception.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] An agreement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said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be 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"void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i="1" dirty="0">
                <a:solidFill>
                  <a:srgbClr val="000066"/>
                </a:solidFill>
                <a:latin typeface="Arial"/>
                <a:cs typeface="Arial"/>
              </a:rPr>
              <a:t>ab</a:t>
            </a:r>
            <a:r>
              <a:rPr sz="28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000066"/>
                </a:solidFill>
                <a:latin typeface="Arial"/>
                <a:cs typeface="Arial"/>
              </a:rPr>
              <a:t>initio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"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if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has at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no time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had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legal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validity. A</a:t>
            </a:r>
            <a:r>
              <a:rPr sz="28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party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be said to be a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trespasser,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an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estate said to be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good, an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agreement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or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deed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said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28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be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void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,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marriage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act</a:t>
            </a:r>
            <a:r>
              <a:rPr sz="28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said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to be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unlawful,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i="1" dirty="0">
                <a:solidFill>
                  <a:srgbClr val="000066"/>
                </a:solidFill>
                <a:latin typeface="Arial"/>
                <a:cs typeface="Arial"/>
              </a:rPr>
              <a:t>ab</a:t>
            </a:r>
            <a:r>
              <a:rPr sz="28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000066"/>
                </a:solidFill>
                <a:latin typeface="Arial"/>
                <a:cs typeface="Arial"/>
              </a:rPr>
              <a:t>initio.</a:t>
            </a:r>
            <a:r>
              <a:rPr sz="28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Contrasted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this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sense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with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ex</a:t>
            </a:r>
            <a:r>
              <a:rPr sz="2800" spc="1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post</a:t>
            </a:r>
            <a:r>
              <a:rPr sz="2800" spc="9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facto,</a:t>
            </a:r>
            <a:r>
              <a:rPr sz="2800" spc="10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2800" spc="1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with</a:t>
            </a:r>
            <a:r>
              <a:rPr sz="2800" spc="8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i="1" dirty="0">
                <a:solidFill>
                  <a:srgbClr val="000066"/>
                </a:solidFill>
                <a:latin typeface="Arial"/>
                <a:cs typeface="Arial"/>
              </a:rPr>
              <a:t>postea</a:t>
            </a:r>
            <a:r>
              <a:rPr sz="2800" i="1" spc="10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000066"/>
                </a:solidFill>
                <a:latin typeface="Arial"/>
                <a:cs typeface="Arial"/>
              </a:rPr>
              <a:t>(after</a:t>
            </a:r>
            <a:r>
              <a:rPr sz="2800" i="1" spc="10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these</a:t>
            </a:r>
            <a:r>
              <a:rPr sz="2800" spc="10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those (things),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afterward.]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469" y="0"/>
            <a:ext cx="132715" cy="112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•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0369" y="0"/>
            <a:ext cx="7729220" cy="55130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640070">
              <a:lnSpc>
                <a:spcPct val="100699"/>
              </a:lnSpc>
              <a:spcBef>
                <a:spcPts val="80"/>
              </a:spcBef>
            </a:pPr>
            <a:r>
              <a:rPr sz="2400" b="1" spc="-5" dirty="0">
                <a:solidFill>
                  <a:srgbClr val="000066"/>
                </a:solidFill>
                <a:latin typeface="Arial"/>
                <a:cs typeface="Arial"/>
              </a:rPr>
              <a:t>natural</a:t>
            </a:r>
            <a:r>
              <a:rPr sz="2400" b="1" spc="-5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66"/>
                </a:solidFill>
                <a:latin typeface="Arial"/>
                <a:cs typeface="Arial"/>
              </a:rPr>
              <a:t>justice </a:t>
            </a:r>
            <a:r>
              <a:rPr sz="2400" b="1" spc="-65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66"/>
                </a:solidFill>
                <a:latin typeface="Arial"/>
                <a:cs typeface="Arial"/>
              </a:rPr>
              <a:t>Definition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79900"/>
              </a:lnSpc>
              <a:spcBef>
                <a:spcPts val="595"/>
              </a:spcBef>
            </a:pP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English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legal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2"/>
              </a:rPr>
              <a:t> system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3"/>
              </a:rPr>
              <a:t>doctrine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  <a:hlinkClick r:id="rId3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that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protects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against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4"/>
              </a:rPr>
              <a:t>arbitrary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5"/>
              </a:rPr>
              <a:t>exercise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  <a:hlinkClick r:id="rId5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6"/>
              </a:rPr>
              <a:t>power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by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ensuring fair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play.</a:t>
            </a:r>
            <a:r>
              <a:rPr sz="24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Natural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justice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based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on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two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fundamental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7"/>
              </a:rPr>
              <a:t>rules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: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(1)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Audi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alteram partem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(Latin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for,</a:t>
            </a:r>
            <a:r>
              <a:rPr sz="24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hear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other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side):</a:t>
            </a:r>
            <a:r>
              <a:rPr sz="24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no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accused,</a:t>
            </a:r>
            <a:r>
              <a:rPr sz="2400" spc="1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2400" spc="10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2400" spc="9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8"/>
              </a:rPr>
              <a:t>person</a:t>
            </a:r>
            <a:r>
              <a:rPr sz="2400" spc="100" dirty="0">
                <a:solidFill>
                  <a:srgbClr val="000066"/>
                </a:solidFill>
                <a:latin typeface="Arial MT"/>
                <a:cs typeface="Arial MT"/>
                <a:hlinkClick r:id="rId8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directly</a:t>
            </a:r>
            <a:r>
              <a:rPr sz="2400" spc="1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affected</a:t>
            </a:r>
            <a:r>
              <a:rPr sz="2400" spc="9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by</a:t>
            </a:r>
            <a:r>
              <a:rPr sz="2400" spc="9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2400" spc="1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  <a:hlinkClick r:id="rId9"/>
              </a:rPr>
              <a:t>decision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,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0"/>
              </a:rPr>
              <a:t>shall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  <a:hlinkClick r:id="rId10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be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condemned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unless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 given full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1"/>
              </a:rPr>
              <a:t>chance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11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 prepare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submit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his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her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case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24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2"/>
              </a:rPr>
              <a:t>rebuttal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  <a:hlinkClick r:id="rId12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opposing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3"/>
              </a:rPr>
              <a:t>party's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13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4"/>
              </a:rPr>
              <a:t>arguments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;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(2)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Nemo judex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causa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sua (Latin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for,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no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man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a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  <a:hlinkClick r:id="rId15"/>
              </a:rPr>
              <a:t>judge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  <a:hlinkClick r:id="rId15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his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own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case):</a:t>
            </a:r>
            <a:r>
              <a:rPr sz="24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no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decision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6"/>
              </a:rPr>
              <a:t>valid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if</a:t>
            </a:r>
            <a:r>
              <a:rPr sz="24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was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influenced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by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any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financial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7"/>
              </a:rPr>
              <a:t>consideration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  <a:hlinkClick r:id="rId17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other </a:t>
            </a:r>
            <a:r>
              <a:rPr sz="2400" spc="-65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8"/>
              </a:rPr>
              <a:t>interest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18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or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  <a:hlinkClick r:id="rId19"/>
              </a:rPr>
              <a:t>bias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19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4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decision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20"/>
              </a:rPr>
              <a:t>maker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.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These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21"/>
              </a:rPr>
              <a:t>principles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apply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to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  <a:hlinkClick r:id="rId9"/>
              </a:rPr>
              <a:t>decisions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9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all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governmental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  <a:hlinkClick r:id="rId22"/>
              </a:rPr>
              <a:t>agencies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22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and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tribunals,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23"/>
              </a:rPr>
              <a:t>judgments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all courts,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which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may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be 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declared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be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having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no effect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(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24"/>
              </a:rPr>
              <a:t>ultra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24"/>
              </a:rPr>
              <a:t> vires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)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if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found in 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25"/>
              </a:rPr>
              <a:t>contravention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25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natural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justice.</a:t>
            </a:r>
            <a:r>
              <a:rPr sz="24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</a:rPr>
              <a:t>See</a:t>
            </a:r>
            <a:r>
              <a:rPr sz="24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also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26"/>
              </a:rPr>
              <a:t>natural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26"/>
              </a:rPr>
              <a:t> </a:t>
            </a:r>
            <a:r>
              <a:rPr sz="2400" spc="-10" dirty="0">
                <a:solidFill>
                  <a:srgbClr val="000066"/>
                </a:solidFill>
                <a:latin typeface="Arial MT"/>
                <a:cs typeface="Arial MT"/>
                <a:hlinkClick r:id="rId26"/>
              </a:rPr>
              <a:t>law</a:t>
            </a:r>
            <a:r>
              <a:rPr sz="2400" dirty="0">
                <a:solidFill>
                  <a:srgbClr val="000066"/>
                </a:solidFill>
                <a:latin typeface="Arial MT"/>
                <a:cs typeface="Arial MT"/>
                <a:hlinkClick r:id="rId26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and </a:t>
            </a:r>
            <a:r>
              <a:rPr sz="2400" spc="-65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  <a:hlinkClick r:id="rId27"/>
              </a:rPr>
              <a:t>natural rights</a:t>
            </a:r>
            <a:r>
              <a:rPr sz="2400" spc="-5" dirty="0">
                <a:solidFill>
                  <a:srgbClr val="000066"/>
                </a:solidFill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3400" y="0"/>
            <a:ext cx="8229600" cy="1230630"/>
            <a:chOff x="533400" y="0"/>
            <a:chExt cx="8229600" cy="1230630"/>
          </a:xfrm>
        </p:grpSpPr>
        <p:sp>
          <p:nvSpPr>
            <p:cNvPr id="3" name="object 3"/>
            <p:cNvSpPr/>
            <p:nvPr/>
          </p:nvSpPr>
          <p:spPr>
            <a:xfrm>
              <a:off x="533400" y="0"/>
              <a:ext cx="8229600" cy="1228090"/>
            </a:xfrm>
            <a:custGeom>
              <a:avLst/>
              <a:gdLst/>
              <a:ahLst/>
              <a:cxnLst/>
              <a:rect l="l" t="t" r="r" b="b"/>
              <a:pathLst>
                <a:path w="8229600" h="1228090">
                  <a:moveTo>
                    <a:pt x="8229600" y="0"/>
                  </a:moveTo>
                  <a:lnTo>
                    <a:pt x="8225790" y="0"/>
                  </a:lnTo>
                  <a:lnTo>
                    <a:pt x="8221980" y="0"/>
                  </a:lnTo>
                  <a:lnTo>
                    <a:pt x="8221980" y="1220470"/>
                  </a:lnTo>
                  <a:lnTo>
                    <a:pt x="6350" y="1220470"/>
                  </a:lnTo>
                  <a:lnTo>
                    <a:pt x="6350" y="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24280"/>
                  </a:lnTo>
                  <a:lnTo>
                    <a:pt x="0" y="1228090"/>
                  </a:lnTo>
                  <a:lnTo>
                    <a:pt x="8229600" y="1228090"/>
                  </a:lnTo>
                  <a:lnTo>
                    <a:pt x="8229600" y="122428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9750" y="0"/>
              <a:ext cx="8215630" cy="1220470"/>
            </a:xfrm>
            <a:custGeom>
              <a:avLst/>
              <a:gdLst/>
              <a:ahLst/>
              <a:cxnLst/>
              <a:rect l="l" t="t" r="r" b="b"/>
              <a:pathLst>
                <a:path w="8215630" h="1220470">
                  <a:moveTo>
                    <a:pt x="8215630" y="0"/>
                  </a:moveTo>
                  <a:lnTo>
                    <a:pt x="8213090" y="0"/>
                  </a:lnTo>
                  <a:lnTo>
                    <a:pt x="8213090" y="1216660"/>
                  </a:lnTo>
                  <a:lnTo>
                    <a:pt x="3810" y="121666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6660"/>
                  </a:lnTo>
                  <a:lnTo>
                    <a:pt x="0" y="1220470"/>
                  </a:lnTo>
                  <a:lnTo>
                    <a:pt x="8215630" y="1220470"/>
                  </a:lnTo>
                  <a:lnTo>
                    <a:pt x="8215630" y="121666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3560" y="0"/>
              <a:ext cx="8209280" cy="1216660"/>
            </a:xfrm>
            <a:custGeom>
              <a:avLst/>
              <a:gdLst/>
              <a:ahLst/>
              <a:cxnLst/>
              <a:rect l="l" t="t" r="r" b="b"/>
              <a:pathLst>
                <a:path w="8209280" h="1216660">
                  <a:moveTo>
                    <a:pt x="8209280" y="0"/>
                  </a:moveTo>
                  <a:lnTo>
                    <a:pt x="8205470" y="0"/>
                  </a:lnTo>
                  <a:lnTo>
                    <a:pt x="8205470" y="1214120"/>
                  </a:lnTo>
                  <a:lnTo>
                    <a:pt x="3810" y="12141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4120"/>
                  </a:lnTo>
                  <a:lnTo>
                    <a:pt x="0" y="1216660"/>
                  </a:lnTo>
                  <a:lnTo>
                    <a:pt x="8209280" y="1216660"/>
                  </a:lnTo>
                  <a:lnTo>
                    <a:pt x="8209280" y="1214120"/>
                  </a:lnTo>
                  <a:lnTo>
                    <a:pt x="820928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7370" y="0"/>
              <a:ext cx="8201659" cy="1214120"/>
            </a:xfrm>
            <a:custGeom>
              <a:avLst/>
              <a:gdLst/>
              <a:ahLst/>
              <a:cxnLst/>
              <a:rect l="l" t="t" r="r" b="b"/>
              <a:pathLst>
                <a:path w="8201659" h="1214120">
                  <a:moveTo>
                    <a:pt x="8201660" y="0"/>
                  </a:moveTo>
                  <a:lnTo>
                    <a:pt x="8197850" y="0"/>
                  </a:lnTo>
                  <a:lnTo>
                    <a:pt x="8197850" y="1210310"/>
                  </a:lnTo>
                  <a:lnTo>
                    <a:pt x="3810" y="12103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10310"/>
                  </a:lnTo>
                  <a:lnTo>
                    <a:pt x="0" y="1214120"/>
                  </a:lnTo>
                  <a:lnTo>
                    <a:pt x="8201660" y="1214120"/>
                  </a:lnTo>
                  <a:lnTo>
                    <a:pt x="8201660" y="12103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51180" y="0"/>
              <a:ext cx="8194040" cy="1210310"/>
            </a:xfrm>
            <a:custGeom>
              <a:avLst/>
              <a:gdLst/>
              <a:ahLst/>
              <a:cxnLst/>
              <a:rect l="l" t="t" r="r" b="b"/>
              <a:pathLst>
                <a:path w="8194040" h="1210310">
                  <a:moveTo>
                    <a:pt x="8194040" y="0"/>
                  </a:moveTo>
                  <a:lnTo>
                    <a:pt x="8190230" y="0"/>
                  </a:lnTo>
                  <a:lnTo>
                    <a:pt x="8190230" y="1206500"/>
                  </a:lnTo>
                  <a:lnTo>
                    <a:pt x="3810" y="12065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6500"/>
                  </a:lnTo>
                  <a:lnTo>
                    <a:pt x="0" y="1210310"/>
                  </a:lnTo>
                  <a:lnTo>
                    <a:pt x="8194040" y="1210310"/>
                  </a:lnTo>
                  <a:lnTo>
                    <a:pt x="8194040" y="120650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54990" y="0"/>
              <a:ext cx="8186420" cy="1206500"/>
            </a:xfrm>
            <a:custGeom>
              <a:avLst/>
              <a:gdLst/>
              <a:ahLst/>
              <a:cxnLst/>
              <a:rect l="l" t="t" r="r" b="b"/>
              <a:pathLst>
                <a:path w="8186420" h="1206500">
                  <a:moveTo>
                    <a:pt x="8186420" y="0"/>
                  </a:moveTo>
                  <a:lnTo>
                    <a:pt x="8182610" y="0"/>
                  </a:lnTo>
                  <a:lnTo>
                    <a:pt x="8182610" y="1202690"/>
                  </a:lnTo>
                  <a:lnTo>
                    <a:pt x="3810" y="120269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202690"/>
                  </a:lnTo>
                  <a:lnTo>
                    <a:pt x="0" y="1206500"/>
                  </a:lnTo>
                  <a:lnTo>
                    <a:pt x="8186420" y="1206500"/>
                  </a:lnTo>
                  <a:lnTo>
                    <a:pt x="8186420" y="120269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8800" y="0"/>
              <a:ext cx="8178800" cy="1202690"/>
            </a:xfrm>
            <a:custGeom>
              <a:avLst/>
              <a:gdLst/>
              <a:ahLst/>
              <a:cxnLst/>
              <a:rect l="l" t="t" r="r" b="b"/>
              <a:pathLst>
                <a:path w="8178800" h="1202690">
                  <a:moveTo>
                    <a:pt x="8178800" y="0"/>
                  </a:moveTo>
                  <a:lnTo>
                    <a:pt x="8174990" y="0"/>
                  </a:lnTo>
                  <a:lnTo>
                    <a:pt x="8174990" y="1198880"/>
                  </a:lnTo>
                  <a:lnTo>
                    <a:pt x="2540" y="119888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98880"/>
                  </a:lnTo>
                  <a:lnTo>
                    <a:pt x="0" y="1202690"/>
                  </a:lnTo>
                  <a:lnTo>
                    <a:pt x="8178800" y="1202690"/>
                  </a:lnTo>
                  <a:lnTo>
                    <a:pt x="8178800" y="119888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340" y="0"/>
              <a:ext cx="8172450" cy="1198880"/>
            </a:xfrm>
            <a:custGeom>
              <a:avLst/>
              <a:gdLst/>
              <a:ahLst/>
              <a:cxnLst/>
              <a:rect l="l" t="t" r="r" b="b"/>
              <a:pathLst>
                <a:path w="8172450" h="1198880">
                  <a:moveTo>
                    <a:pt x="8172450" y="0"/>
                  </a:moveTo>
                  <a:lnTo>
                    <a:pt x="8169910" y="0"/>
                  </a:lnTo>
                  <a:lnTo>
                    <a:pt x="8169910" y="1195070"/>
                  </a:lnTo>
                  <a:lnTo>
                    <a:pt x="3810" y="119507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72450" y="1198880"/>
                  </a:lnTo>
                  <a:lnTo>
                    <a:pt x="8172450" y="119507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5150" y="0"/>
              <a:ext cx="8166100" cy="1195070"/>
            </a:xfrm>
            <a:custGeom>
              <a:avLst/>
              <a:gdLst/>
              <a:ahLst/>
              <a:cxnLst/>
              <a:rect l="l" t="t" r="r" b="b"/>
              <a:pathLst>
                <a:path w="8166100" h="1195070">
                  <a:moveTo>
                    <a:pt x="8166100" y="0"/>
                  </a:moveTo>
                  <a:lnTo>
                    <a:pt x="8162290" y="0"/>
                  </a:lnTo>
                  <a:lnTo>
                    <a:pt x="8162290" y="1192530"/>
                  </a:lnTo>
                  <a:lnTo>
                    <a:pt x="3810" y="11925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92530"/>
                  </a:lnTo>
                  <a:lnTo>
                    <a:pt x="0" y="1195070"/>
                  </a:lnTo>
                  <a:lnTo>
                    <a:pt x="8166100" y="1195070"/>
                  </a:lnTo>
                  <a:lnTo>
                    <a:pt x="8166100" y="1192530"/>
                  </a:lnTo>
                  <a:lnTo>
                    <a:pt x="816610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8960" y="0"/>
              <a:ext cx="8158480" cy="1192530"/>
            </a:xfrm>
            <a:custGeom>
              <a:avLst/>
              <a:gdLst/>
              <a:ahLst/>
              <a:cxnLst/>
              <a:rect l="l" t="t" r="r" b="b"/>
              <a:pathLst>
                <a:path w="8158480" h="1192530">
                  <a:moveTo>
                    <a:pt x="8158480" y="0"/>
                  </a:moveTo>
                  <a:lnTo>
                    <a:pt x="8154670" y="0"/>
                  </a:lnTo>
                  <a:lnTo>
                    <a:pt x="8154670" y="1188720"/>
                  </a:lnTo>
                  <a:lnTo>
                    <a:pt x="3810" y="11887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8720"/>
                  </a:lnTo>
                  <a:lnTo>
                    <a:pt x="0" y="1192530"/>
                  </a:lnTo>
                  <a:lnTo>
                    <a:pt x="8158480" y="1192530"/>
                  </a:lnTo>
                  <a:lnTo>
                    <a:pt x="8158480" y="118872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2770" y="0"/>
              <a:ext cx="8150859" cy="1188720"/>
            </a:xfrm>
            <a:custGeom>
              <a:avLst/>
              <a:gdLst/>
              <a:ahLst/>
              <a:cxnLst/>
              <a:rect l="l" t="t" r="r" b="b"/>
              <a:pathLst>
                <a:path w="8150859" h="1188720">
                  <a:moveTo>
                    <a:pt x="8150860" y="0"/>
                  </a:moveTo>
                  <a:lnTo>
                    <a:pt x="8147050" y="0"/>
                  </a:lnTo>
                  <a:lnTo>
                    <a:pt x="8147050" y="1184910"/>
                  </a:lnTo>
                  <a:lnTo>
                    <a:pt x="3810" y="11849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4910"/>
                  </a:lnTo>
                  <a:lnTo>
                    <a:pt x="0" y="1188720"/>
                  </a:lnTo>
                  <a:lnTo>
                    <a:pt x="8150860" y="1188720"/>
                  </a:lnTo>
                  <a:lnTo>
                    <a:pt x="8150860" y="11849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6580" y="0"/>
              <a:ext cx="8143240" cy="1184910"/>
            </a:xfrm>
            <a:custGeom>
              <a:avLst/>
              <a:gdLst/>
              <a:ahLst/>
              <a:cxnLst/>
              <a:rect l="l" t="t" r="r" b="b"/>
              <a:pathLst>
                <a:path w="8143240" h="1184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1181100"/>
                  </a:lnTo>
                  <a:lnTo>
                    <a:pt x="3810" y="11811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81100"/>
                  </a:lnTo>
                  <a:lnTo>
                    <a:pt x="0" y="1184910"/>
                  </a:lnTo>
                  <a:lnTo>
                    <a:pt x="8143240" y="1184910"/>
                  </a:lnTo>
                  <a:lnTo>
                    <a:pt x="8143240" y="118110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0390" y="0"/>
              <a:ext cx="8135620" cy="1181100"/>
            </a:xfrm>
            <a:custGeom>
              <a:avLst/>
              <a:gdLst/>
              <a:ahLst/>
              <a:cxnLst/>
              <a:rect l="l" t="t" r="r" b="b"/>
              <a:pathLst>
                <a:path w="8135620" h="1181100">
                  <a:moveTo>
                    <a:pt x="8135620" y="0"/>
                  </a:moveTo>
                  <a:lnTo>
                    <a:pt x="8131810" y="0"/>
                  </a:lnTo>
                  <a:lnTo>
                    <a:pt x="8131810" y="1177290"/>
                  </a:lnTo>
                  <a:lnTo>
                    <a:pt x="2540" y="11772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77290"/>
                  </a:lnTo>
                  <a:lnTo>
                    <a:pt x="0" y="1181100"/>
                  </a:lnTo>
                  <a:lnTo>
                    <a:pt x="8135620" y="1181100"/>
                  </a:lnTo>
                  <a:lnTo>
                    <a:pt x="8135620" y="117729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82930" y="0"/>
              <a:ext cx="8129270" cy="1177290"/>
            </a:xfrm>
            <a:custGeom>
              <a:avLst/>
              <a:gdLst/>
              <a:ahLst/>
              <a:cxnLst/>
              <a:rect l="l" t="t" r="r" b="b"/>
              <a:pathLst>
                <a:path w="8129270" h="1177290">
                  <a:moveTo>
                    <a:pt x="8129270" y="0"/>
                  </a:moveTo>
                  <a:lnTo>
                    <a:pt x="8126730" y="0"/>
                  </a:lnTo>
                  <a:lnTo>
                    <a:pt x="8126730" y="1173480"/>
                  </a:lnTo>
                  <a:lnTo>
                    <a:pt x="3810" y="117348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3480"/>
                  </a:lnTo>
                  <a:lnTo>
                    <a:pt x="0" y="1177290"/>
                  </a:lnTo>
                  <a:lnTo>
                    <a:pt x="8129270" y="1177290"/>
                  </a:lnTo>
                  <a:lnTo>
                    <a:pt x="8129270" y="117348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740" y="0"/>
              <a:ext cx="8122920" cy="1173480"/>
            </a:xfrm>
            <a:custGeom>
              <a:avLst/>
              <a:gdLst/>
              <a:ahLst/>
              <a:cxnLst/>
              <a:rect l="l" t="t" r="r" b="b"/>
              <a:pathLst>
                <a:path w="8122920" h="1173480">
                  <a:moveTo>
                    <a:pt x="8122920" y="0"/>
                  </a:moveTo>
                  <a:lnTo>
                    <a:pt x="8119110" y="0"/>
                  </a:lnTo>
                  <a:lnTo>
                    <a:pt x="8119110" y="1170940"/>
                  </a:lnTo>
                  <a:lnTo>
                    <a:pt x="3810" y="11709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70940"/>
                  </a:lnTo>
                  <a:lnTo>
                    <a:pt x="0" y="1173480"/>
                  </a:lnTo>
                  <a:lnTo>
                    <a:pt x="8122920" y="1173480"/>
                  </a:lnTo>
                  <a:lnTo>
                    <a:pt x="8122920" y="1170940"/>
                  </a:lnTo>
                  <a:lnTo>
                    <a:pt x="812292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0550" y="0"/>
              <a:ext cx="8115300" cy="1170940"/>
            </a:xfrm>
            <a:custGeom>
              <a:avLst/>
              <a:gdLst/>
              <a:ahLst/>
              <a:cxnLst/>
              <a:rect l="l" t="t" r="r" b="b"/>
              <a:pathLst>
                <a:path w="8115300" h="1170940">
                  <a:moveTo>
                    <a:pt x="8115300" y="0"/>
                  </a:moveTo>
                  <a:lnTo>
                    <a:pt x="8111490" y="0"/>
                  </a:lnTo>
                  <a:lnTo>
                    <a:pt x="8111490" y="1167130"/>
                  </a:lnTo>
                  <a:lnTo>
                    <a:pt x="3810" y="116713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7130"/>
                  </a:lnTo>
                  <a:lnTo>
                    <a:pt x="0" y="1170940"/>
                  </a:lnTo>
                  <a:lnTo>
                    <a:pt x="8115300" y="1170940"/>
                  </a:lnTo>
                  <a:lnTo>
                    <a:pt x="8115300" y="116713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4360" y="0"/>
              <a:ext cx="8107680" cy="1167130"/>
            </a:xfrm>
            <a:custGeom>
              <a:avLst/>
              <a:gdLst/>
              <a:ahLst/>
              <a:cxnLst/>
              <a:rect l="l" t="t" r="r" b="b"/>
              <a:pathLst>
                <a:path w="8107680" h="1167130">
                  <a:moveTo>
                    <a:pt x="8107680" y="0"/>
                  </a:moveTo>
                  <a:lnTo>
                    <a:pt x="8103870" y="0"/>
                  </a:lnTo>
                  <a:lnTo>
                    <a:pt x="8103870" y="1163320"/>
                  </a:lnTo>
                  <a:lnTo>
                    <a:pt x="3810" y="116332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63320"/>
                  </a:lnTo>
                  <a:lnTo>
                    <a:pt x="0" y="1167130"/>
                  </a:lnTo>
                  <a:lnTo>
                    <a:pt x="8107680" y="1167130"/>
                  </a:lnTo>
                  <a:lnTo>
                    <a:pt x="8107680" y="116332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8170" y="0"/>
              <a:ext cx="8100059" cy="1163320"/>
            </a:xfrm>
            <a:custGeom>
              <a:avLst/>
              <a:gdLst/>
              <a:ahLst/>
              <a:cxnLst/>
              <a:rect l="l" t="t" r="r" b="b"/>
              <a:pathLst>
                <a:path w="8100059" h="1163320">
                  <a:moveTo>
                    <a:pt x="8100060" y="0"/>
                  </a:moveTo>
                  <a:lnTo>
                    <a:pt x="8096250" y="0"/>
                  </a:lnTo>
                  <a:lnTo>
                    <a:pt x="8096250" y="1159510"/>
                  </a:lnTo>
                  <a:lnTo>
                    <a:pt x="3810" y="115951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9510"/>
                  </a:lnTo>
                  <a:lnTo>
                    <a:pt x="0" y="1163320"/>
                  </a:lnTo>
                  <a:lnTo>
                    <a:pt x="8100060" y="1163320"/>
                  </a:lnTo>
                  <a:lnTo>
                    <a:pt x="8100060" y="11595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01980" y="0"/>
              <a:ext cx="8092440" cy="1159510"/>
            </a:xfrm>
            <a:custGeom>
              <a:avLst/>
              <a:gdLst/>
              <a:ahLst/>
              <a:cxnLst/>
              <a:rect l="l" t="t" r="r" b="b"/>
              <a:pathLst>
                <a:path w="8092440" h="1159510">
                  <a:moveTo>
                    <a:pt x="8092440" y="0"/>
                  </a:moveTo>
                  <a:lnTo>
                    <a:pt x="8088630" y="0"/>
                  </a:lnTo>
                  <a:lnTo>
                    <a:pt x="8088630" y="1155700"/>
                  </a:lnTo>
                  <a:lnTo>
                    <a:pt x="3810" y="115570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55700"/>
                  </a:lnTo>
                  <a:lnTo>
                    <a:pt x="0" y="1159510"/>
                  </a:lnTo>
                  <a:lnTo>
                    <a:pt x="8092440" y="1159510"/>
                  </a:lnTo>
                  <a:lnTo>
                    <a:pt x="8092440" y="115570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5790" y="0"/>
              <a:ext cx="8084820" cy="1155700"/>
            </a:xfrm>
            <a:custGeom>
              <a:avLst/>
              <a:gdLst/>
              <a:ahLst/>
              <a:cxnLst/>
              <a:rect l="l" t="t" r="r" b="b"/>
              <a:pathLst>
                <a:path w="8084820" h="1155700">
                  <a:moveTo>
                    <a:pt x="8084820" y="0"/>
                  </a:moveTo>
                  <a:lnTo>
                    <a:pt x="8082280" y="0"/>
                  </a:lnTo>
                  <a:lnTo>
                    <a:pt x="8082280" y="1151890"/>
                  </a:lnTo>
                  <a:lnTo>
                    <a:pt x="2540" y="1151890"/>
                  </a:lnTo>
                  <a:lnTo>
                    <a:pt x="2540" y="0"/>
                  </a:lnTo>
                  <a:lnTo>
                    <a:pt x="0" y="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84820" y="1155700"/>
                  </a:lnTo>
                  <a:lnTo>
                    <a:pt x="8084820" y="115189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8330" y="0"/>
              <a:ext cx="8079740" cy="1151890"/>
            </a:xfrm>
            <a:custGeom>
              <a:avLst/>
              <a:gdLst/>
              <a:ahLst/>
              <a:cxnLst/>
              <a:rect l="l" t="t" r="r" b="b"/>
              <a:pathLst>
                <a:path w="8079740" h="1151890">
                  <a:moveTo>
                    <a:pt x="8079740" y="0"/>
                  </a:moveTo>
                  <a:lnTo>
                    <a:pt x="8075930" y="0"/>
                  </a:lnTo>
                  <a:lnTo>
                    <a:pt x="8075930" y="1149350"/>
                  </a:lnTo>
                  <a:lnTo>
                    <a:pt x="3810" y="114935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9350"/>
                  </a:lnTo>
                  <a:lnTo>
                    <a:pt x="0" y="1151890"/>
                  </a:lnTo>
                  <a:lnTo>
                    <a:pt x="8079740" y="1151890"/>
                  </a:lnTo>
                  <a:lnTo>
                    <a:pt x="8079740" y="1149350"/>
                  </a:lnTo>
                  <a:lnTo>
                    <a:pt x="807974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2140" y="0"/>
              <a:ext cx="8072120" cy="1149350"/>
            </a:xfrm>
            <a:custGeom>
              <a:avLst/>
              <a:gdLst/>
              <a:ahLst/>
              <a:cxnLst/>
              <a:rect l="l" t="t" r="r" b="b"/>
              <a:pathLst>
                <a:path w="8072120" h="1149350">
                  <a:moveTo>
                    <a:pt x="8072120" y="0"/>
                  </a:moveTo>
                  <a:lnTo>
                    <a:pt x="8068310" y="0"/>
                  </a:lnTo>
                  <a:lnTo>
                    <a:pt x="8068310" y="1145540"/>
                  </a:lnTo>
                  <a:lnTo>
                    <a:pt x="3810" y="1145540"/>
                  </a:lnTo>
                  <a:lnTo>
                    <a:pt x="3810" y="0"/>
                  </a:lnTo>
                  <a:lnTo>
                    <a:pt x="0" y="0"/>
                  </a:lnTo>
                  <a:lnTo>
                    <a:pt x="0" y="1145540"/>
                  </a:lnTo>
                  <a:lnTo>
                    <a:pt x="0" y="1149350"/>
                  </a:lnTo>
                  <a:lnTo>
                    <a:pt x="8072120" y="1149350"/>
                  </a:lnTo>
                  <a:lnTo>
                    <a:pt x="8072120" y="114554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5950" y="0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19760" y="126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3570" y="507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3810" y="112903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7380" y="8889"/>
              <a:ext cx="8041640" cy="1125220"/>
            </a:xfrm>
            <a:custGeom>
              <a:avLst/>
              <a:gdLst/>
              <a:ahLst/>
              <a:cxnLst/>
              <a:rect l="l" t="t" r="r" b="b"/>
              <a:pathLst>
                <a:path w="8041640" h="1125220">
                  <a:moveTo>
                    <a:pt x="8041640" y="0"/>
                  </a:moveTo>
                  <a:lnTo>
                    <a:pt x="8039100" y="0"/>
                  </a:lnTo>
                  <a:lnTo>
                    <a:pt x="8039100" y="2540"/>
                  </a:lnTo>
                  <a:lnTo>
                    <a:pt x="8039100" y="1121410"/>
                  </a:lnTo>
                  <a:lnTo>
                    <a:pt x="2540" y="1121410"/>
                  </a:lnTo>
                  <a:lnTo>
                    <a:pt x="2540" y="2540"/>
                  </a:lnTo>
                  <a:lnTo>
                    <a:pt x="8039100" y="254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21410"/>
                  </a:lnTo>
                  <a:lnTo>
                    <a:pt x="0" y="1125220"/>
                  </a:lnTo>
                  <a:lnTo>
                    <a:pt x="8041640" y="1125220"/>
                  </a:lnTo>
                  <a:lnTo>
                    <a:pt x="8041640" y="1121410"/>
                  </a:lnTo>
                  <a:lnTo>
                    <a:pt x="8041640" y="254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9920" y="11429"/>
              <a:ext cx="8036559" cy="1118870"/>
            </a:xfrm>
            <a:custGeom>
              <a:avLst/>
              <a:gdLst/>
              <a:ahLst/>
              <a:cxnLst/>
              <a:rect l="l" t="t" r="r" b="b"/>
              <a:pathLst>
                <a:path w="8036559" h="1118870">
                  <a:moveTo>
                    <a:pt x="8036560" y="0"/>
                  </a:moveTo>
                  <a:lnTo>
                    <a:pt x="8032750" y="0"/>
                  </a:lnTo>
                  <a:lnTo>
                    <a:pt x="8032750" y="3810"/>
                  </a:lnTo>
                  <a:lnTo>
                    <a:pt x="8032750" y="1116330"/>
                  </a:lnTo>
                  <a:lnTo>
                    <a:pt x="3810" y="1116330"/>
                  </a:lnTo>
                  <a:lnTo>
                    <a:pt x="3810" y="3810"/>
                  </a:lnTo>
                  <a:lnTo>
                    <a:pt x="8032750" y="381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6330"/>
                  </a:lnTo>
                  <a:lnTo>
                    <a:pt x="0" y="1118870"/>
                  </a:lnTo>
                  <a:lnTo>
                    <a:pt x="8036560" y="1118870"/>
                  </a:lnTo>
                  <a:lnTo>
                    <a:pt x="8036560" y="1116330"/>
                  </a:lnTo>
                  <a:lnTo>
                    <a:pt x="8036560" y="3810"/>
                  </a:lnTo>
                  <a:lnTo>
                    <a:pt x="803656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3730" y="1523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7540" y="1904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1350" y="2285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45160" y="2666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3810" y="108585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8970" y="30479"/>
              <a:ext cx="7998459" cy="1082040"/>
            </a:xfrm>
            <a:custGeom>
              <a:avLst/>
              <a:gdLst/>
              <a:ahLst/>
              <a:cxnLst/>
              <a:rect l="l" t="t" r="r" b="b"/>
              <a:pathLst>
                <a:path w="7998459" h="1082040">
                  <a:moveTo>
                    <a:pt x="7998460" y="0"/>
                  </a:moveTo>
                  <a:lnTo>
                    <a:pt x="7995920" y="0"/>
                  </a:lnTo>
                  <a:lnTo>
                    <a:pt x="7995920" y="2540"/>
                  </a:lnTo>
                  <a:lnTo>
                    <a:pt x="7995920" y="1078230"/>
                  </a:lnTo>
                  <a:lnTo>
                    <a:pt x="2540" y="1078230"/>
                  </a:lnTo>
                  <a:lnTo>
                    <a:pt x="2540" y="2540"/>
                  </a:lnTo>
                  <a:lnTo>
                    <a:pt x="7995920" y="254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8230"/>
                  </a:lnTo>
                  <a:lnTo>
                    <a:pt x="0" y="1082040"/>
                  </a:lnTo>
                  <a:lnTo>
                    <a:pt x="7998460" y="1082040"/>
                  </a:lnTo>
                  <a:lnTo>
                    <a:pt x="7998460" y="1078230"/>
                  </a:lnTo>
                  <a:lnTo>
                    <a:pt x="7998460" y="254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51510" y="33019"/>
              <a:ext cx="7993380" cy="1075690"/>
            </a:xfrm>
            <a:custGeom>
              <a:avLst/>
              <a:gdLst/>
              <a:ahLst/>
              <a:cxnLst/>
              <a:rect l="l" t="t" r="r" b="b"/>
              <a:pathLst>
                <a:path w="7993380" h="1075690">
                  <a:moveTo>
                    <a:pt x="7993380" y="0"/>
                  </a:moveTo>
                  <a:lnTo>
                    <a:pt x="7989570" y="0"/>
                  </a:lnTo>
                  <a:lnTo>
                    <a:pt x="7989570" y="3810"/>
                  </a:lnTo>
                  <a:lnTo>
                    <a:pt x="7989570" y="1073150"/>
                  </a:lnTo>
                  <a:lnTo>
                    <a:pt x="3810" y="1073150"/>
                  </a:lnTo>
                  <a:lnTo>
                    <a:pt x="3810" y="3810"/>
                  </a:lnTo>
                  <a:lnTo>
                    <a:pt x="7989570" y="381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3150"/>
                  </a:lnTo>
                  <a:lnTo>
                    <a:pt x="0" y="1075690"/>
                  </a:lnTo>
                  <a:lnTo>
                    <a:pt x="7993380" y="1075690"/>
                  </a:lnTo>
                  <a:lnTo>
                    <a:pt x="7993380" y="1073150"/>
                  </a:lnTo>
                  <a:lnTo>
                    <a:pt x="7993380" y="3810"/>
                  </a:lnTo>
                  <a:lnTo>
                    <a:pt x="799338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55320" y="3682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59130" y="4063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62940" y="4444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6750" y="4825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70560" y="5206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74370" y="5587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1027430"/>
                  </a:lnTo>
                  <a:lnTo>
                    <a:pt x="2540" y="1027430"/>
                  </a:lnTo>
                  <a:lnTo>
                    <a:pt x="254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2743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743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6910" y="5841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8770" y="0"/>
                  </a:lnTo>
                  <a:lnTo>
                    <a:pt x="7938770" y="3810"/>
                  </a:lnTo>
                  <a:lnTo>
                    <a:pt x="793877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8770" y="3810"/>
                  </a:lnTo>
                  <a:lnTo>
                    <a:pt x="7938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80720" y="62229"/>
              <a:ext cx="7934959" cy="1017269"/>
            </a:xfrm>
            <a:custGeom>
              <a:avLst/>
              <a:gdLst/>
              <a:ahLst/>
              <a:cxnLst/>
              <a:rect l="l" t="t" r="r" b="b"/>
              <a:pathLst>
                <a:path w="7934959" h="1017269">
                  <a:moveTo>
                    <a:pt x="7934960" y="0"/>
                  </a:moveTo>
                  <a:lnTo>
                    <a:pt x="7931150" y="0"/>
                  </a:lnTo>
                  <a:lnTo>
                    <a:pt x="7931150" y="3810"/>
                  </a:lnTo>
                  <a:lnTo>
                    <a:pt x="7931150" y="1014730"/>
                  </a:lnTo>
                  <a:lnTo>
                    <a:pt x="3810" y="1014730"/>
                  </a:lnTo>
                  <a:lnTo>
                    <a:pt x="3810" y="3810"/>
                  </a:lnTo>
                  <a:lnTo>
                    <a:pt x="7931150" y="381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4730"/>
                  </a:lnTo>
                  <a:lnTo>
                    <a:pt x="0" y="1017270"/>
                  </a:lnTo>
                  <a:lnTo>
                    <a:pt x="7934960" y="1017270"/>
                  </a:lnTo>
                  <a:lnTo>
                    <a:pt x="7934960" y="1014730"/>
                  </a:lnTo>
                  <a:lnTo>
                    <a:pt x="7934960" y="3810"/>
                  </a:lnTo>
                  <a:lnTo>
                    <a:pt x="793496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84530" y="6603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8340" y="6984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92150" y="7365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5960" y="7746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984250"/>
                  </a:lnTo>
                  <a:lnTo>
                    <a:pt x="2540" y="984250"/>
                  </a:lnTo>
                  <a:lnTo>
                    <a:pt x="254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425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425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8500" y="8000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5590" y="0"/>
                  </a:lnTo>
                  <a:lnTo>
                    <a:pt x="7895590" y="3810"/>
                  </a:lnTo>
                  <a:lnTo>
                    <a:pt x="789559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5590" y="3810"/>
                  </a:lnTo>
                  <a:lnTo>
                    <a:pt x="7895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02310" y="83819"/>
              <a:ext cx="7891780" cy="974090"/>
            </a:xfrm>
            <a:custGeom>
              <a:avLst/>
              <a:gdLst/>
              <a:ahLst/>
              <a:cxnLst/>
              <a:rect l="l" t="t" r="r" b="b"/>
              <a:pathLst>
                <a:path w="7891780" h="974090">
                  <a:moveTo>
                    <a:pt x="7891780" y="0"/>
                  </a:moveTo>
                  <a:lnTo>
                    <a:pt x="7887970" y="0"/>
                  </a:lnTo>
                  <a:lnTo>
                    <a:pt x="7887970" y="3810"/>
                  </a:lnTo>
                  <a:lnTo>
                    <a:pt x="7887970" y="971550"/>
                  </a:lnTo>
                  <a:lnTo>
                    <a:pt x="3810" y="971550"/>
                  </a:lnTo>
                  <a:lnTo>
                    <a:pt x="3810" y="3810"/>
                  </a:lnTo>
                  <a:lnTo>
                    <a:pt x="7887970" y="381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1550"/>
                  </a:lnTo>
                  <a:lnTo>
                    <a:pt x="0" y="974090"/>
                  </a:lnTo>
                  <a:lnTo>
                    <a:pt x="7891780" y="974090"/>
                  </a:lnTo>
                  <a:lnTo>
                    <a:pt x="7891780" y="971550"/>
                  </a:lnTo>
                  <a:lnTo>
                    <a:pt x="7891780" y="3810"/>
                  </a:lnTo>
                  <a:lnTo>
                    <a:pt x="789178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06120" y="8762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09930" y="9143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13740" y="9524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17550" y="9905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20090" y="10286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2410" y="0"/>
                  </a:lnTo>
                  <a:lnTo>
                    <a:pt x="7852410" y="2540"/>
                  </a:lnTo>
                  <a:lnTo>
                    <a:pt x="7852410" y="933450"/>
                  </a:lnTo>
                  <a:lnTo>
                    <a:pt x="3810" y="933450"/>
                  </a:lnTo>
                  <a:lnTo>
                    <a:pt x="3810" y="2540"/>
                  </a:lnTo>
                  <a:lnTo>
                    <a:pt x="7852410" y="2540"/>
                  </a:lnTo>
                  <a:lnTo>
                    <a:pt x="7852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3345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3450"/>
                  </a:lnTo>
                  <a:lnTo>
                    <a:pt x="7854950" y="254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23900" y="105409"/>
              <a:ext cx="7848600" cy="930910"/>
            </a:xfrm>
            <a:custGeom>
              <a:avLst/>
              <a:gdLst/>
              <a:ahLst/>
              <a:cxnLst/>
              <a:rect l="l" t="t" r="r" b="b"/>
              <a:pathLst>
                <a:path w="7848600" h="930910">
                  <a:moveTo>
                    <a:pt x="7848600" y="0"/>
                  </a:moveTo>
                  <a:lnTo>
                    <a:pt x="7844790" y="0"/>
                  </a:lnTo>
                  <a:lnTo>
                    <a:pt x="7844790" y="3810"/>
                  </a:lnTo>
                  <a:lnTo>
                    <a:pt x="7844790" y="928370"/>
                  </a:lnTo>
                  <a:lnTo>
                    <a:pt x="3810" y="928370"/>
                  </a:lnTo>
                  <a:lnTo>
                    <a:pt x="3810" y="3810"/>
                  </a:lnTo>
                  <a:lnTo>
                    <a:pt x="7844790" y="381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8370"/>
                  </a:lnTo>
                  <a:lnTo>
                    <a:pt x="0" y="930910"/>
                  </a:lnTo>
                  <a:lnTo>
                    <a:pt x="7848600" y="930910"/>
                  </a:lnTo>
                  <a:lnTo>
                    <a:pt x="7848600" y="928370"/>
                  </a:lnTo>
                  <a:lnTo>
                    <a:pt x="7848600" y="381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27710" y="10921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1520" y="11302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35330" y="11683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39140" y="12064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3810" y="89789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42950" y="124459"/>
              <a:ext cx="7810500" cy="894080"/>
            </a:xfrm>
            <a:custGeom>
              <a:avLst/>
              <a:gdLst/>
              <a:ahLst/>
              <a:cxnLst/>
              <a:rect l="l" t="t" r="r" b="b"/>
              <a:pathLst>
                <a:path w="7810500" h="894080">
                  <a:moveTo>
                    <a:pt x="7810500" y="0"/>
                  </a:moveTo>
                  <a:lnTo>
                    <a:pt x="7807960" y="0"/>
                  </a:lnTo>
                  <a:lnTo>
                    <a:pt x="7807960" y="2540"/>
                  </a:lnTo>
                  <a:lnTo>
                    <a:pt x="7807960" y="890270"/>
                  </a:lnTo>
                  <a:lnTo>
                    <a:pt x="2540" y="890270"/>
                  </a:lnTo>
                  <a:lnTo>
                    <a:pt x="2540" y="2540"/>
                  </a:lnTo>
                  <a:lnTo>
                    <a:pt x="7807960" y="254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0270"/>
                  </a:lnTo>
                  <a:lnTo>
                    <a:pt x="0" y="894080"/>
                  </a:lnTo>
                  <a:lnTo>
                    <a:pt x="7810500" y="894080"/>
                  </a:lnTo>
                  <a:lnTo>
                    <a:pt x="7810500" y="890270"/>
                  </a:lnTo>
                  <a:lnTo>
                    <a:pt x="7810500" y="254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45490" y="126999"/>
              <a:ext cx="7805420" cy="887730"/>
            </a:xfrm>
            <a:custGeom>
              <a:avLst/>
              <a:gdLst/>
              <a:ahLst/>
              <a:cxnLst/>
              <a:rect l="l" t="t" r="r" b="b"/>
              <a:pathLst>
                <a:path w="7805420" h="887730">
                  <a:moveTo>
                    <a:pt x="7805420" y="0"/>
                  </a:moveTo>
                  <a:lnTo>
                    <a:pt x="7801610" y="0"/>
                  </a:lnTo>
                  <a:lnTo>
                    <a:pt x="7801610" y="3810"/>
                  </a:lnTo>
                  <a:lnTo>
                    <a:pt x="7801610" y="885190"/>
                  </a:lnTo>
                  <a:lnTo>
                    <a:pt x="3810" y="885190"/>
                  </a:lnTo>
                  <a:lnTo>
                    <a:pt x="3810" y="3810"/>
                  </a:lnTo>
                  <a:lnTo>
                    <a:pt x="7801610" y="381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5190"/>
                  </a:lnTo>
                  <a:lnTo>
                    <a:pt x="0" y="887730"/>
                  </a:lnTo>
                  <a:lnTo>
                    <a:pt x="7805420" y="887730"/>
                  </a:lnTo>
                  <a:lnTo>
                    <a:pt x="7805420" y="885190"/>
                  </a:lnTo>
                  <a:lnTo>
                    <a:pt x="7805420" y="3810"/>
                  </a:lnTo>
                  <a:lnTo>
                    <a:pt x="780542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49300" y="13080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53110" y="13461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56920" y="13842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60730" y="14223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3810" y="85471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64540" y="146049"/>
              <a:ext cx="7767320" cy="850900"/>
            </a:xfrm>
            <a:custGeom>
              <a:avLst/>
              <a:gdLst/>
              <a:ahLst/>
              <a:cxnLst/>
              <a:rect l="l" t="t" r="r" b="b"/>
              <a:pathLst>
                <a:path w="7767320" h="850900">
                  <a:moveTo>
                    <a:pt x="7767320" y="0"/>
                  </a:moveTo>
                  <a:lnTo>
                    <a:pt x="7764780" y="0"/>
                  </a:lnTo>
                  <a:lnTo>
                    <a:pt x="7764780" y="2540"/>
                  </a:lnTo>
                  <a:lnTo>
                    <a:pt x="7764780" y="847090"/>
                  </a:lnTo>
                  <a:lnTo>
                    <a:pt x="2540" y="847090"/>
                  </a:lnTo>
                  <a:lnTo>
                    <a:pt x="2540" y="2540"/>
                  </a:lnTo>
                  <a:lnTo>
                    <a:pt x="7764780" y="254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7090"/>
                  </a:lnTo>
                  <a:lnTo>
                    <a:pt x="0" y="850900"/>
                  </a:lnTo>
                  <a:lnTo>
                    <a:pt x="7767320" y="850900"/>
                  </a:lnTo>
                  <a:lnTo>
                    <a:pt x="7767320" y="847090"/>
                  </a:lnTo>
                  <a:lnTo>
                    <a:pt x="7767320" y="254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67080" y="148589"/>
              <a:ext cx="7762240" cy="844550"/>
            </a:xfrm>
            <a:custGeom>
              <a:avLst/>
              <a:gdLst/>
              <a:ahLst/>
              <a:cxnLst/>
              <a:rect l="l" t="t" r="r" b="b"/>
              <a:pathLst>
                <a:path w="7762240" h="844550">
                  <a:moveTo>
                    <a:pt x="7762240" y="0"/>
                  </a:moveTo>
                  <a:lnTo>
                    <a:pt x="7758430" y="0"/>
                  </a:lnTo>
                  <a:lnTo>
                    <a:pt x="7758430" y="3810"/>
                  </a:lnTo>
                  <a:lnTo>
                    <a:pt x="7758430" y="842010"/>
                  </a:lnTo>
                  <a:lnTo>
                    <a:pt x="3810" y="842010"/>
                  </a:lnTo>
                  <a:lnTo>
                    <a:pt x="3810" y="3810"/>
                  </a:lnTo>
                  <a:lnTo>
                    <a:pt x="7758430" y="381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2010"/>
                  </a:lnTo>
                  <a:lnTo>
                    <a:pt x="0" y="844550"/>
                  </a:lnTo>
                  <a:lnTo>
                    <a:pt x="7762240" y="844550"/>
                  </a:lnTo>
                  <a:lnTo>
                    <a:pt x="7762240" y="842010"/>
                  </a:lnTo>
                  <a:lnTo>
                    <a:pt x="7762240" y="3810"/>
                  </a:lnTo>
                  <a:lnTo>
                    <a:pt x="776224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70890" y="15239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4700" y="15620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78510" y="16001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82320" y="16382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3810" y="811530"/>
                  </a:lnTo>
                  <a:lnTo>
                    <a:pt x="381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86130" y="167639"/>
              <a:ext cx="7724140" cy="807720"/>
            </a:xfrm>
            <a:custGeom>
              <a:avLst/>
              <a:gdLst/>
              <a:ahLst/>
              <a:cxnLst/>
              <a:rect l="l" t="t" r="r" b="b"/>
              <a:pathLst>
                <a:path w="7724140" h="807719">
                  <a:moveTo>
                    <a:pt x="7724140" y="0"/>
                  </a:moveTo>
                  <a:lnTo>
                    <a:pt x="7721600" y="0"/>
                  </a:lnTo>
                  <a:lnTo>
                    <a:pt x="7721600" y="2540"/>
                  </a:lnTo>
                  <a:lnTo>
                    <a:pt x="7721600" y="803910"/>
                  </a:lnTo>
                  <a:lnTo>
                    <a:pt x="2540" y="803910"/>
                  </a:lnTo>
                  <a:lnTo>
                    <a:pt x="2540" y="2540"/>
                  </a:lnTo>
                  <a:lnTo>
                    <a:pt x="7721600" y="254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3910"/>
                  </a:lnTo>
                  <a:lnTo>
                    <a:pt x="0" y="807720"/>
                  </a:lnTo>
                  <a:lnTo>
                    <a:pt x="7724140" y="807720"/>
                  </a:lnTo>
                  <a:lnTo>
                    <a:pt x="7724140" y="803910"/>
                  </a:lnTo>
                  <a:lnTo>
                    <a:pt x="7724140" y="2540"/>
                  </a:lnTo>
                  <a:lnTo>
                    <a:pt x="772414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88670" y="170179"/>
              <a:ext cx="7719059" cy="801370"/>
            </a:xfrm>
            <a:custGeom>
              <a:avLst/>
              <a:gdLst/>
              <a:ahLst/>
              <a:cxnLst/>
              <a:rect l="l" t="t" r="r" b="b"/>
              <a:pathLst>
                <a:path w="7719059" h="801369">
                  <a:moveTo>
                    <a:pt x="7719060" y="0"/>
                  </a:moveTo>
                  <a:lnTo>
                    <a:pt x="7715250" y="0"/>
                  </a:lnTo>
                  <a:lnTo>
                    <a:pt x="7715250" y="3810"/>
                  </a:lnTo>
                  <a:lnTo>
                    <a:pt x="7715250" y="798830"/>
                  </a:lnTo>
                  <a:lnTo>
                    <a:pt x="3810" y="798830"/>
                  </a:lnTo>
                  <a:lnTo>
                    <a:pt x="3810" y="3810"/>
                  </a:lnTo>
                  <a:lnTo>
                    <a:pt x="7715250" y="381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8830"/>
                  </a:lnTo>
                  <a:lnTo>
                    <a:pt x="0" y="801370"/>
                  </a:lnTo>
                  <a:lnTo>
                    <a:pt x="7719060" y="801370"/>
                  </a:lnTo>
                  <a:lnTo>
                    <a:pt x="7719060" y="798830"/>
                  </a:lnTo>
                  <a:lnTo>
                    <a:pt x="7719060" y="3810"/>
                  </a:lnTo>
                  <a:lnTo>
                    <a:pt x="771906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92480" y="17398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3810"/>
                  </a:lnTo>
                  <a:lnTo>
                    <a:pt x="7707630" y="789940"/>
                  </a:lnTo>
                  <a:lnTo>
                    <a:pt x="3810" y="789940"/>
                  </a:lnTo>
                  <a:lnTo>
                    <a:pt x="3810" y="3810"/>
                  </a:lnTo>
                  <a:lnTo>
                    <a:pt x="7707630" y="381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994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89940"/>
                  </a:lnTo>
                  <a:lnTo>
                    <a:pt x="7711440" y="381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96290" y="17779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7620"/>
                  </a:lnTo>
                  <a:lnTo>
                    <a:pt x="7696200" y="779780"/>
                  </a:lnTo>
                  <a:lnTo>
                    <a:pt x="7620" y="779780"/>
                  </a:lnTo>
                  <a:lnTo>
                    <a:pt x="7620" y="7620"/>
                  </a:lnTo>
                  <a:lnTo>
                    <a:pt x="7696200" y="762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359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3590"/>
                  </a:lnTo>
                  <a:lnTo>
                    <a:pt x="7703820" y="381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03910" y="18541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07720" y="18922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11530" y="19303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2540"/>
                  </a:lnTo>
                  <a:lnTo>
                    <a:pt x="7669530" y="753110"/>
                  </a:lnTo>
                  <a:lnTo>
                    <a:pt x="2527" y="753110"/>
                  </a:lnTo>
                  <a:lnTo>
                    <a:pt x="2527" y="2540"/>
                  </a:lnTo>
                  <a:lnTo>
                    <a:pt x="7669530" y="254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311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3110"/>
                  </a:lnTo>
                  <a:lnTo>
                    <a:pt x="7673340" y="254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14057" y="195579"/>
              <a:ext cx="7667625" cy="750570"/>
            </a:xfrm>
            <a:custGeom>
              <a:avLst/>
              <a:gdLst/>
              <a:ahLst/>
              <a:cxnLst/>
              <a:rect l="l" t="t" r="r" b="b"/>
              <a:pathLst>
                <a:path w="7667625" h="750569">
                  <a:moveTo>
                    <a:pt x="7667003" y="0"/>
                  </a:moveTo>
                  <a:lnTo>
                    <a:pt x="7664463" y="0"/>
                  </a:lnTo>
                  <a:lnTo>
                    <a:pt x="7664463" y="3810"/>
                  </a:lnTo>
                  <a:lnTo>
                    <a:pt x="7664463" y="746760"/>
                  </a:lnTo>
                  <a:lnTo>
                    <a:pt x="3822" y="746760"/>
                  </a:lnTo>
                  <a:lnTo>
                    <a:pt x="3822" y="3810"/>
                  </a:lnTo>
                  <a:lnTo>
                    <a:pt x="7664463" y="3810"/>
                  </a:lnTo>
                  <a:lnTo>
                    <a:pt x="76644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7003" y="750570"/>
                  </a:lnTo>
                  <a:lnTo>
                    <a:pt x="7667003" y="746760"/>
                  </a:lnTo>
                  <a:lnTo>
                    <a:pt x="7667003" y="3810"/>
                  </a:lnTo>
                  <a:lnTo>
                    <a:pt x="7667003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17880" y="199389"/>
              <a:ext cx="7660640" cy="742950"/>
            </a:xfrm>
            <a:custGeom>
              <a:avLst/>
              <a:gdLst/>
              <a:ahLst/>
              <a:cxnLst/>
              <a:rect l="l" t="t" r="r" b="b"/>
              <a:pathLst>
                <a:path w="7660640" h="742950">
                  <a:moveTo>
                    <a:pt x="7660640" y="0"/>
                  </a:moveTo>
                  <a:lnTo>
                    <a:pt x="7656830" y="0"/>
                  </a:lnTo>
                  <a:lnTo>
                    <a:pt x="7656830" y="3810"/>
                  </a:lnTo>
                  <a:lnTo>
                    <a:pt x="7656830" y="740410"/>
                  </a:lnTo>
                  <a:lnTo>
                    <a:pt x="3810" y="740410"/>
                  </a:lnTo>
                  <a:lnTo>
                    <a:pt x="3810" y="3810"/>
                  </a:lnTo>
                  <a:lnTo>
                    <a:pt x="7656830" y="381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0410"/>
                  </a:lnTo>
                  <a:lnTo>
                    <a:pt x="0" y="742950"/>
                  </a:lnTo>
                  <a:lnTo>
                    <a:pt x="7660640" y="742950"/>
                  </a:lnTo>
                  <a:lnTo>
                    <a:pt x="7660640" y="740410"/>
                  </a:lnTo>
                  <a:lnTo>
                    <a:pt x="7660640" y="3810"/>
                  </a:lnTo>
                  <a:lnTo>
                    <a:pt x="766064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21690" y="20319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25500" y="20700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29310" y="21081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33120" y="21462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2540"/>
                  </a:lnTo>
                  <a:lnTo>
                    <a:pt x="7626350" y="709930"/>
                  </a:lnTo>
                  <a:lnTo>
                    <a:pt x="2540" y="709930"/>
                  </a:lnTo>
                  <a:lnTo>
                    <a:pt x="2540" y="2540"/>
                  </a:lnTo>
                  <a:lnTo>
                    <a:pt x="7626350" y="254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993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09930"/>
                  </a:lnTo>
                  <a:lnTo>
                    <a:pt x="7630160" y="254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35660" y="21716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1270" y="0"/>
                  </a:lnTo>
                  <a:lnTo>
                    <a:pt x="7621270" y="3810"/>
                  </a:lnTo>
                  <a:lnTo>
                    <a:pt x="762127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39470" y="220979"/>
              <a:ext cx="7617459" cy="699770"/>
            </a:xfrm>
            <a:custGeom>
              <a:avLst/>
              <a:gdLst/>
              <a:ahLst/>
              <a:cxnLst/>
              <a:rect l="l" t="t" r="r" b="b"/>
              <a:pathLst>
                <a:path w="7617459" h="699769">
                  <a:moveTo>
                    <a:pt x="7617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97230"/>
                  </a:lnTo>
                  <a:lnTo>
                    <a:pt x="0" y="699770"/>
                  </a:lnTo>
                  <a:lnTo>
                    <a:pt x="7617460" y="699770"/>
                  </a:lnTo>
                  <a:lnTo>
                    <a:pt x="7617460" y="697230"/>
                  </a:lnTo>
                  <a:lnTo>
                    <a:pt x="7617460" y="3822"/>
                  </a:lnTo>
                  <a:lnTo>
                    <a:pt x="7613650" y="3822"/>
                  </a:lnTo>
                  <a:lnTo>
                    <a:pt x="7613650" y="697230"/>
                  </a:lnTo>
                  <a:lnTo>
                    <a:pt x="3810" y="697230"/>
                  </a:lnTo>
                  <a:lnTo>
                    <a:pt x="3810" y="3810"/>
                  </a:lnTo>
                  <a:lnTo>
                    <a:pt x="7617460" y="3810"/>
                  </a:lnTo>
                  <a:lnTo>
                    <a:pt x="76174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843280" y="22478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47090" y="22859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50900" y="23240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54710" y="23621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57250" y="24002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8090" y="0"/>
                  </a:lnTo>
                  <a:lnTo>
                    <a:pt x="7578090" y="2540"/>
                  </a:lnTo>
                  <a:lnTo>
                    <a:pt x="7578090" y="659130"/>
                  </a:lnTo>
                  <a:lnTo>
                    <a:pt x="3810" y="659130"/>
                  </a:lnTo>
                  <a:lnTo>
                    <a:pt x="3810" y="2540"/>
                  </a:lnTo>
                  <a:lnTo>
                    <a:pt x="7578090" y="2540"/>
                  </a:lnTo>
                  <a:lnTo>
                    <a:pt x="7578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913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59130"/>
                  </a:lnTo>
                  <a:lnTo>
                    <a:pt x="7580630" y="254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861060" y="242569"/>
              <a:ext cx="7574280" cy="656590"/>
            </a:xfrm>
            <a:custGeom>
              <a:avLst/>
              <a:gdLst/>
              <a:ahLst/>
              <a:cxnLst/>
              <a:rect l="l" t="t" r="r" b="b"/>
              <a:pathLst>
                <a:path w="7574280" h="656590">
                  <a:moveTo>
                    <a:pt x="7574280" y="0"/>
                  </a:moveTo>
                  <a:lnTo>
                    <a:pt x="7570470" y="0"/>
                  </a:lnTo>
                  <a:lnTo>
                    <a:pt x="7570470" y="3810"/>
                  </a:lnTo>
                  <a:lnTo>
                    <a:pt x="757047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570470" y="381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6590"/>
                  </a:lnTo>
                  <a:lnTo>
                    <a:pt x="7574280" y="656590"/>
                  </a:lnTo>
                  <a:lnTo>
                    <a:pt x="7574280" y="654050"/>
                  </a:lnTo>
                  <a:lnTo>
                    <a:pt x="7574280" y="3810"/>
                  </a:lnTo>
                  <a:lnTo>
                    <a:pt x="757428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864870" y="24637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22"/>
                  </a:lnTo>
                  <a:lnTo>
                    <a:pt x="7562850" y="3822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68680" y="25018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872490" y="25399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76300" y="25780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3810" y="623570"/>
                  </a:lnTo>
                  <a:lnTo>
                    <a:pt x="381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80110" y="261619"/>
              <a:ext cx="7536180" cy="619760"/>
            </a:xfrm>
            <a:custGeom>
              <a:avLst/>
              <a:gdLst/>
              <a:ahLst/>
              <a:cxnLst/>
              <a:rect l="l" t="t" r="r" b="b"/>
              <a:pathLst>
                <a:path w="7536180" h="619760">
                  <a:moveTo>
                    <a:pt x="7536180" y="0"/>
                  </a:moveTo>
                  <a:lnTo>
                    <a:pt x="7533640" y="0"/>
                  </a:lnTo>
                  <a:lnTo>
                    <a:pt x="7533640" y="2540"/>
                  </a:lnTo>
                  <a:lnTo>
                    <a:pt x="7533640" y="615950"/>
                  </a:lnTo>
                  <a:lnTo>
                    <a:pt x="2540" y="615950"/>
                  </a:lnTo>
                  <a:lnTo>
                    <a:pt x="2540" y="2540"/>
                  </a:lnTo>
                  <a:lnTo>
                    <a:pt x="7533640" y="254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15950"/>
                  </a:lnTo>
                  <a:lnTo>
                    <a:pt x="0" y="619760"/>
                  </a:lnTo>
                  <a:lnTo>
                    <a:pt x="7536180" y="619760"/>
                  </a:lnTo>
                  <a:lnTo>
                    <a:pt x="7536180" y="615950"/>
                  </a:lnTo>
                  <a:lnTo>
                    <a:pt x="7536180" y="2540"/>
                  </a:lnTo>
                  <a:lnTo>
                    <a:pt x="753618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82650" y="264159"/>
              <a:ext cx="7531100" cy="613410"/>
            </a:xfrm>
            <a:custGeom>
              <a:avLst/>
              <a:gdLst/>
              <a:ahLst/>
              <a:cxnLst/>
              <a:rect l="l" t="t" r="r" b="b"/>
              <a:pathLst>
                <a:path w="7531100" h="613410">
                  <a:moveTo>
                    <a:pt x="7531100" y="0"/>
                  </a:moveTo>
                  <a:lnTo>
                    <a:pt x="7527290" y="0"/>
                  </a:lnTo>
                  <a:lnTo>
                    <a:pt x="7527290" y="3810"/>
                  </a:lnTo>
                  <a:lnTo>
                    <a:pt x="752729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527290" y="381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3410"/>
                  </a:lnTo>
                  <a:lnTo>
                    <a:pt x="7531100" y="613410"/>
                  </a:lnTo>
                  <a:lnTo>
                    <a:pt x="7531100" y="610870"/>
                  </a:lnTo>
                  <a:lnTo>
                    <a:pt x="7531100" y="3810"/>
                  </a:lnTo>
                  <a:lnTo>
                    <a:pt x="753110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86460" y="26796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810" y="603250"/>
                  </a:lnTo>
                  <a:lnTo>
                    <a:pt x="3810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90270" y="271779"/>
              <a:ext cx="7515859" cy="599440"/>
            </a:xfrm>
            <a:custGeom>
              <a:avLst/>
              <a:gdLst/>
              <a:ahLst/>
              <a:cxnLst/>
              <a:rect l="l" t="t" r="r" b="b"/>
              <a:pathLst>
                <a:path w="7515859" h="599440">
                  <a:moveTo>
                    <a:pt x="75158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60" y="599440"/>
                  </a:lnTo>
                  <a:lnTo>
                    <a:pt x="7515860" y="595630"/>
                  </a:lnTo>
                  <a:lnTo>
                    <a:pt x="7515860" y="3822"/>
                  </a:lnTo>
                  <a:lnTo>
                    <a:pt x="7512050" y="3822"/>
                  </a:lnTo>
                  <a:lnTo>
                    <a:pt x="7512050" y="595630"/>
                  </a:lnTo>
                  <a:lnTo>
                    <a:pt x="3810" y="595630"/>
                  </a:lnTo>
                  <a:lnTo>
                    <a:pt x="3810" y="3810"/>
                  </a:lnTo>
                  <a:lnTo>
                    <a:pt x="7515860" y="3810"/>
                  </a:lnTo>
                  <a:lnTo>
                    <a:pt x="751586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94080" y="27558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97890" y="27939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3810" y="580390"/>
                  </a:lnTo>
                  <a:lnTo>
                    <a:pt x="381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01700" y="283209"/>
              <a:ext cx="7493000" cy="576580"/>
            </a:xfrm>
            <a:custGeom>
              <a:avLst/>
              <a:gdLst/>
              <a:ahLst/>
              <a:cxnLst/>
              <a:rect l="l" t="t" r="r" b="b"/>
              <a:pathLst>
                <a:path w="7493000" h="576580">
                  <a:moveTo>
                    <a:pt x="7493000" y="0"/>
                  </a:moveTo>
                  <a:lnTo>
                    <a:pt x="7490460" y="0"/>
                  </a:lnTo>
                  <a:lnTo>
                    <a:pt x="7490460" y="2540"/>
                  </a:lnTo>
                  <a:lnTo>
                    <a:pt x="7490460" y="572770"/>
                  </a:lnTo>
                  <a:lnTo>
                    <a:pt x="2540" y="572770"/>
                  </a:lnTo>
                  <a:lnTo>
                    <a:pt x="2540" y="2540"/>
                  </a:lnTo>
                  <a:lnTo>
                    <a:pt x="7490460" y="254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2770"/>
                  </a:lnTo>
                  <a:lnTo>
                    <a:pt x="0" y="576580"/>
                  </a:lnTo>
                  <a:lnTo>
                    <a:pt x="7493000" y="576580"/>
                  </a:lnTo>
                  <a:lnTo>
                    <a:pt x="7493000" y="572770"/>
                  </a:lnTo>
                  <a:lnTo>
                    <a:pt x="7493000" y="2540"/>
                  </a:lnTo>
                  <a:lnTo>
                    <a:pt x="749300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04240" y="285749"/>
              <a:ext cx="7487920" cy="570230"/>
            </a:xfrm>
            <a:custGeom>
              <a:avLst/>
              <a:gdLst/>
              <a:ahLst/>
              <a:cxnLst/>
              <a:rect l="l" t="t" r="r" b="b"/>
              <a:pathLst>
                <a:path w="7487920" h="570230">
                  <a:moveTo>
                    <a:pt x="7487920" y="0"/>
                  </a:moveTo>
                  <a:lnTo>
                    <a:pt x="7484110" y="0"/>
                  </a:lnTo>
                  <a:lnTo>
                    <a:pt x="7484110" y="3810"/>
                  </a:lnTo>
                  <a:lnTo>
                    <a:pt x="748411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484110" y="381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0230"/>
                  </a:lnTo>
                  <a:lnTo>
                    <a:pt x="7487920" y="570230"/>
                  </a:lnTo>
                  <a:lnTo>
                    <a:pt x="7487920" y="567690"/>
                  </a:lnTo>
                  <a:lnTo>
                    <a:pt x="7487920" y="3810"/>
                  </a:lnTo>
                  <a:lnTo>
                    <a:pt x="748792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08050" y="28955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11860" y="29336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15670" y="29717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22"/>
                  </a:lnTo>
                  <a:lnTo>
                    <a:pt x="7461250" y="3822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19480" y="30098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3810" y="537210"/>
                  </a:lnTo>
                  <a:lnTo>
                    <a:pt x="381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23290" y="304799"/>
              <a:ext cx="7449820" cy="533400"/>
            </a:xfrm>
            <a:custGeom>
              <a:avLst/>
              <a:gdLst/>
              <a:ahLst/>
              <a:cxnLst/>
              <a:rect l="l" t="t" r="r" b="b"/>
              <a:pathLst>
                <a:path w="7449820" h="533400">
                  <a:moveTo>
                    <a:pt x="74498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29590"/>
                  </a:lnTo>
                  <a:lnTo>
                    <a:pt x="0" y="533400"/>
                  </a:lnTo>
                  <a:lnTo>
                    <a:pt x="7449820" y="533400"/>
                  </a:lnTo>
                  <a:lnTo>
                    <a:pt x="7449820" y="529590"/>
                  </a:lnTo>
                  <a:lnTo>
                    <a:pt x="7449820" y="2552"/>
                  </a:lnTo>
                  <a:lnTo>
                    <a:pt x="7447280" y="2552"/>
                  </a:lnTo>
                  <a:lnTo>
                    <a:pt x="7447280" y="529590"/>
                  </a:lnTo>
                  <a:lnTo>
                    <a:pt x="2540" y="529590"/>
                  </a:lnTo>
                  <a:lnTo>
                    <a:pt x="2540" y="2540"/>
                  </a:lnTo>
                  <a:lnTo>
                    <a:pt x="7449820" y="2540"/>
                  </a:lnTo>
                  <a:lnTo>
                    <a:pt x="744982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925830" y="307339"/>
              <a:ext cx="7444740" cy="527050"/>
            </a:xfrm>
            <a:custGeom>
              <a:avLst/>
              <a:gdLst/>
              <a:ahLst/>
              <a:cxnLst/>
              <a:rect l="l" t="t" r="r" b="b"/>
              <a:pathLst>
                <a:path w="7444740" h="527050">
                  <a:moveTo>
                    <a:pt x="744474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4740" y="527050"/>
                  </a:lnTo>
                  <a:lnTo>
                    <a:pt x="7444740" y="523240"/>
                  </a:lnTo>
                  <a:lnTo>
                    <a:pt x="7444740" y="3810"/>
                  </a:lnTo>
                  <a:lnTo>
                    <a:pt x="744474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29640" y="31114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933450" y="31495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3810"/>
                  </a:lnTo>
                  <a:lnTo>
                    <a:pt x="742569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425690" y="381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9270"/>
                  </a:lnTo>
                  <a:lnTo>
                    <a:pt x="7429500" y="381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937260" y="31876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41070" y="32257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22"/>
                  </a:lnTo>
                  <a:lnTo>
                    <a:pt x="7410450" y="3822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44880" y="32638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948690" y="33019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47879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78790"/>
                  </a:lnTo>
                  <a:lnTo>
                    <a:pt x="7399020" y="2552"/>
                  </a:lnTo>
                  <a:lnTo>
                    <a:pt x="7395210" y="2552"/>
                  </a:lnTo>
                  <a:lnTo>
                    <a:pt x="7395210" y="478790"/>
                  </a:lnTo>
                  <a:lnTo>
                    <a:pt x="2540" y="478790"/>
                  </a:lnTo>
                  <a:lnTo>
                    <a:pt x="2540" y="2540"/>
                  </a:lnTo>
                  <a:lnTo>
                    <a:pt x="7399020" y="254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951230" y="33273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90130" y="0"/>
                  </a:lnTo>
                  <a:lnTo>
                    <a:pt x="7390130" y="3810"/>
                  </a:lnTo>
                  <a:lnTo>
                    <a:pt x="739013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90130" y="3810"/>
                  </a:lnTo>
                  <a:lnTo>
                    <a:pt x="739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955040" y="336549"/>
              <a:ext cx="7386320" cy="468630"/>
            </a:xfrm>
            <a:custGeom>
              <a:avLst/>
              <a:gdLst/>
              <a:ahLst/>
              <a:cxnLst/>
              <a:rect l="l" t="t" r="r" b="b"/>
              <a:pathLst>
                <a:path w="7386320" h="468630">
                  <a:moveTo>
                    <a:pt x="7386320" y="0"/>
                  </a:moveTo>
                  <a:lnTo>
                    <a:pt x="7382510" y="0"/>
                  </a:lnTo>
                  <a:lnTo>
                    <a:pt x="7382510" y="3810"/>
                  </a:lnTo>
                  <a:lnTo>
                    <a:pt x="738251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382510" y="381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8630"/>
                  </a:lnTo>
                  <a:lnTo>
                    <a:pt x="7386320" y="468630"/>
                  </a:lnTo>
                  <a:lnTo>
                    <a:pt x="7386320" y="466090"/>
                  </a:lnTo>
                  <a:lnTo>
                    <a:pt x="7386320" y="3810"/>
                  </a:lnTo>
                  <a:lnTo>
                    <a:pt x="738632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958850" y="34035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62660" y="34416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66470" y="34797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22"/>
                  </a:lnTo>
                  <a:lnTo>
                    <a:pt x="7359650" y="3822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70280" y="35178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20">
                  <a:moveTo>
                    <a:pt x="7355840" y="0"/>
                  </a:moveTo>
                  <a:lnTo>
                    <a:pt x="7352030" y="0"/>
                  </a:lnTo>
                  <a:lnTo>
                    <a:pt x="7352030" y="2540"/>
                  </a:lnTo>
                  <a:lnTo>
                    <a:pt x="7352030" y="435610"/>
                  </a:lnTo>
                  <a:lnTo>
                    <a:pt x="2540" y="435610"/>
                  </a:lnTo>
                  <a:lnTo>
                    <a:pt x="2540" y="2540"/>
                  </a:lnTo>
                  <a:lnTo>
                    <a:pt x="7352030" y="254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561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5610"/>
                  </a:lnTo>
                  <a:lnTo>
                    <a:pt x="7355840" y="254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72820" y="35432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70">
                  <a:moveTo>
                    <a:pt x="7349490" y="0"/>
                  </a:moveTo>
                  <a:lnTo>
                    <a:pt x="7346950" y="0"/>
                  </a:lnTo>
                  <a:lnTo>
                    <a:pt x="7346950" y="3810"/>
                  </a:lnTo>
                  <a:lnTo>
                    <a:pt x="734695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6950" y="3810"/>
                  </a:lnTo>
                  <a:lnTo>
                    <a:pt x="734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76630" y="358139"/>
              <a:ext cx="7343140" cy="425450"/>
            </a:xfrm>
            <a:custGeom>
              <a:avLst/>
              <a:gdLst/>
              <a:ahLst/>
              <a:cxnLst/>
              <a:rect l="l" t="t" r="r" b="b"/>
              <a:pathLst>
                <a:path w="7343140" h="425450">
                  <a:moveTo>
                    <a:pt x="7343140" y="0"/>
                  </a:moveTo>
                  <a:lnTo>
                    <a:pt x="7339330" y="0"/>
                  </a:lnTo>
                  <a:lnTo>
                    <a:pt x="7339330" y="3810"/>
                  </a:lnTo>
                  <a:lnTo>
                    <a:pt x="733933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339330" y="381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5450"/>
                  </a:lnTo>
                  <a:lnTo>
                    <a:pt x="7343140" y="425450"/>
                  </a:lnTo>
                  <a:lnTo>
                    <a:pt x="7343140" y="422910"/>
                  </a:lnTo>
                  <a:lnTo>
                    <a:pt x="7343140" y="3810"/>
                  </a:lnTo>
                  <a:lnTo>
                    <a:pt x="734314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80440" y="36194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84250" y="36575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88060" y="36956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91870" y="37337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94410" y="37718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20">
                  <a:moveTo>
                    <a:pt x="7306310" y="0"/>
                  </a:moveTo>
                  <a:lnTo>
                    <a:pt x="7303770" y="0"/>
                  </a:lnTo>
                  <a:lnTo>
                    <a:pt x="7303770" y="2540"/>
                  </a:lnTo>
                  <a:lnTo>
                    <a:pt x="7303770" y="384810"/>
                  </a:lnTo>
                  <a:lnTo>
                    <a:pt x="3810" y="384810"/>
                  </a:lnTo>
                  <a:lnTo>
                    <a:pt x="3810" y="2540"/>
                  </a:lnTo>
                  <a:lnTo>
                    <a:pt x="7303770" y="2540"/>
                  </a:lnTo>
                  <a:lnTo>
                    <a:pt x="730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8481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4810"/>
                  </a:lnTo>
                  <a:lnTo>
                    <a:pt x="7306310" y="254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98220" y="379729"/>
              <a:ext cx="7299959" cy="382270"/>
            </a:xfrm>
            <a:custGeom>
              <a:avLst/>
              <a:gdLst/>
              <a:ahLst/>
              <a:cxnLst/>
              <a:rect l="l" t="t" r="r" b="b"/>
              <a:pathLst>
                <a:path w="7299959" h="382270">
                  <a:moveTo>
                    <a:pt x="7299960" y="0"/>
                  </a:moveTo>
                  <a:lnTo>
                    <a:pt x="7296150" y="0"/>
                  </a:lnTo>
                  <a:lnTo>
                    <a:pt x="7296150" y="3810"/>
                  </a:lnTo>
                  <a:lnTo>
                    <a:pt x="729615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296150" y="381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2270"/>
                  </a:lnTo>
                  <a:lnTo>
                    <a:pt x="7299960" y="382270"/>
                  </a:lnTo>
                  <a:lnTo>
                    <a:pt x="7299960" y="379730"/>
                  </a:lnTo>
                  <a:lnTo>
                    <a:pt x="7299960" y="3810"/>
                  </a:lnTo>
                  <a:lnTo>
                    <a:pt x="729996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002030" y="38353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20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005840" y="38734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009650" y="39115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013460" y="39496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3810" y="349250"/>
                  </a:lnTo>
                  <a:lnTo>
                    <a:pt x="381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017270" y="398779"/>
              <a:ext cx="7261859" cy="345440"/>
            </a:xfrm>
            <a:custGeom>
              <a:avLst/>
              <a:gdLst/>
              <a:ahLst/>
              <a:cxnLst/>
              <a:rect l="l" t="t" r="r" b="b"/>
              <a:pathLst>
                <a:path w="7261859" h="345440">
                  <a:moveTo>
                    <a:pt x="7261860" y="0"/>
                  </a:moveTo>
                  <a:lnTo>
                    <a:pt x="7259320" y="0"/>
                  </a:lnTo>
                  <a:lnTo>
                    <a:pt x="7259320" y="2540"/>
                  </a:lnTo>
                  <a:lnTo>
                    <a:pt x="7259320" y="341630"/>
                  </a:lnTo>
                  <a:lnTo>
                    <a:pt x="2540" y="341630"/>
                  </a:lnTo>
                  <a:lnTo>
                    <a:pt x="2540" y="2540"/>
                  </a:lnTo>
                  <a:lnTo>
                    <a:pt x="7259320" y="254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41630"/>
                  </a:lnTo>
                  <a:lnTo>
                    <a:pt x="0" y="345440"/>
                  </a:lnTo>
                  <a:lnTo>
                    <a:pt x="7261860" y="345440"/>
                  </a:lnTo>
                  <a:lnTo>
                    <a:pt x="7261860" y="341630"/>
                  </a:lnTo>
                  <a:lnTo>
                    <a:pt x="7261860" y="2540"/>
                  </a:lnTo>
                  <a:lnTo>
                    <a:pt x="726186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019810" y="401319"/>
              <a:ext cx="7256780" cy="339090"/>
            </a:xfrm>
            <a:custGeom>
              <a:avLst/>
              <a:gdLst/>
              <a:ahLst/>
              <a:cxnLst/>
              <a:rect l="l" t="t" r="r" b="b"/>
              <a:pathLst>
                <a:path w="7256780" h="339090">
                  <a:moveTo>
                    <a:pt x="7256780" y="0"/>
                  </a:moveTo>
                  <a:lnTo>
                    <a:pt x="7252970" y="0"/>
                  </a:lnTo>
                  <a:lnTo>
                    <a:pt x="7252970" y="3810"/>
                  </a:lnTo>
                  <a:lnTo>
                    <a:pt x="725297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252970" y="381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39090"/>
                  </a:lnTo>
                  <a:lnTo>
                    <a:pt x="7256780" y="339090"/>
                  </a:lnTo>
                  <a:lnTo>
                    <a:pt x="7256780" y="336550"/>
                  </a:lnTo>
                  <a:lnTo>
                    <a:pt x="7256780" y="3810"/>
                  </a:lnTo>
                  <a:lnTo>
                    <a:pt x="725678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023620" y="40512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027430" y="40893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20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031240" y="41274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035050" y="41655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3810" y="306070"/>
                  </a:lnTo>
                  <a:lnTo>
                    <a:pt x="381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038860" y="420369"/>
              <a:ext cx="7218680" cy="302260"/>
            </a:xfrm>
            <a:custGeom>
              <a:avLst/>
              <a:gdLst/>
              <a:ahLst/>
              <a:cxnLst/>
              <a:rect l="l" t="t" r="r" b="b"/>
              <a:pathLst>
                <a:path w="7218680" h="302259">
                  <a:moveTo>
                    <a:pt x="7218680" y="0"/>
                  </a:moveTo>
                  <a:lnTo>
                    <a:pt x="7216140" y="0"/>
                  </a:lnTo>
                  <a:lnTo>
                    <a:pt x="7216140" y="2540"/>
                  </a:lnTo>
                  <a:lnTo>
                    <a:pt x="7216140" y="298450"/>
                  </a:lnTo>
                  <a:lnTo>
                    <a:pt x="2540" y="298450"/>
                  </a:lnTo>
                  <a:lnTo>
                    <a:pt x="2540" y="2540"/>
                  </a:lnTo>
                  <a:lnTo>
                    <a:pt x="7216140" y="254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8450"/>
                  </a:lnTo>
                  <a:lnTo>
                    <a:pt x="0" y="302260"/>
                  </a:lnTo>
                  <a:lnTo>
                    <a:pt x="7218680" y="302260"/>
                  </a:lnTo>
                  <a:lnTo>
                    <a:pt x="7218680" y="298450"/>
                  </a:lnTo>
                  <a:lnTo>
                    <a:pt x="7218680" y="2540"/>
                  </a:lnTo>
                  <a:lnTo>
                    <a:pt x="7218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041400" y="422909"/>
              <a:ext cx="7213600" cy="295910"/>
            </a:xfrm>
            <a:custGeom>
              <a:avLst/>
              <a:gdLst/>
              <a:ahLst/>
              <a:cxnLst/>
              <a:rect l="l" t="t" r="r" b="b"/>
              <a:pathLst>
                <a:path w="7213600" h="295909">
                  <a:moveTo>
                    <a:pt x="7213600" y="0"/>
                  </a:moveTo>
                  <a:lnTo>
                    <a:pt x="7209790" y="0"/>
                  </a:lnTo>
                  <a:lnTo>
                    <a:pt x="7209790" y="3810"/>
                  </a:lnTo>
                  <a:lnTo>
                    <a:pt x="720979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209790" y="381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213600" y="295910"/>
                  </a:lnTo>
                  <a:lnTo>
                    <a:pt x="7213600" y="293370"/>
                  </a:lnTo>
                  <a:lnTo>
                    <a:pt x="7213600" y="3810"/>
                  </a:lnTo>
                  <a:lnTo>
                    <a:pt x="721360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45210" y="42671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049020" y="43052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052830" y="43433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20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056640" y="43814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060450" y="44195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79">
                  <a:moveTo>
                    <a:pt x="7175500" y="0"/>
                  </a:moveTo>
                  <a:lnTo>
                    <a:pt x="7167880" y="0"/>
                  </a:lnTo>
                  <a:lnTo>
                    <a:pt x="7167880" y="6350"/>
                  </a:lnTo>
                  <a:lnTo>
                    <a:pt x="7167880" y="251460"/>
                  </a:lnTo>
                  <a:lnTo>
                    <a:pt x="6350" y="251460"/>
                  </a:lnTo>
                  <a:lnTo>
                    <a:pt x="6350" y="6350"/>
                  </a:lnTo>
                  <a:lnTo>
                    <a:pt x="7167880" y="635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066800" y="44830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070610" y="45211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3810"/>
                  </a:lnTo>
                  <a:lnTo>
                    <a:pt x="715137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151370" y="381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4950"/>
                  </a:lnTo>
                  <a:lnTo>
                    <a:pt x="7155180" y="381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074420" y="45592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78230" y="45973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20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82040" y="46354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85850" y="46735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79">
                  <a:moveTo>
                    <a:pt x="7124700" y="0"/>
                  </a:moveTo>
                  <a:lnTo>
                    <a:pt x="7120890" y="0"/>
                  </a:lnTo>
                  <a:lnTo>
                    <a:pt x="7120890" y="2540"/>
                  </a:lnTo>
                  <a:lnTo>
                    <a:pt x="7120890" y="204470"/>
                  </a:lnTo>
                  <a:lnTo>
                    <a:pt x="2540" y="204470"/>
                  </a:lnTo>
                  <a:lnTo>
                    <a:pt x="2540" y="2540"/>
                  </a:lnTo>
                  <a:lnTo>
                    <a:pt x="7120890" y="254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0447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4470"/>
                  </a:lnTo>
                  <a:lnTo>
                    <a:pt x="7124700" y="254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88390" y="46989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29">
                  <a:moveTo>
                    <a:pt x="7118350" y="0"/>
                  </a:moveTo>
                  <a:lnTo>
                    <a:pt x="7115810" y="0"/>
                  </a:lnTo>
                  <a:lnTo>
                    <a:pt x="7115810" y="3810"/>
                  </a:lnTo>
                  <a:lnTo>
                    <a:pt x="711581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5810" y="3810"/>
                  </a:lnTo>
                  <a:lnTo>
                    <a:pt x="7115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92200" y="473709"/>
              <a:ext cx="7112000" cy="194310"/>
            </a:xfrm>
            <a:custGeom>
              <a:avLst/>
              <a:gdLst/>
              <a:ahLst/>
              <a:cxnLst/>
              <a:rect l="l" t="t" r="r" b="b"/>
              <a:pathLst>
                <a:path w="7112000" h="194309">
                  <a:moveTo>
                    <a:pt x="7112000" y="0"/>
                  </a:moveTo>
                  <a:lnTo>
                    <a:pt x="7108190" y="0"/>
                  </a:lnTo>
                  <a:lnTo>
                    <a:pt x="7108190" y="3810"/>
                  </a:lnTo>
                  <a:lnTo>
                    <a:pt x="710819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108190" y="381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4310"/>
                  </a:lnTo>
                  <a:lnTo>
                    <a:pt x="7112000" y="194310"/>
                  </a:lnTo>
                  <a:lnTo>
                    <a:pt x="7112000" y="191770"/>
                  </a:lnTo>
                  <a:lnTo>
                    <a:pt x="7112000" y="3810"/>
                  </a:lnTo>
                  <a:lnTo>
                    <a:pt x="71120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96010" y="47751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99820" y="48132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03630" y="48513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20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107440" y="48894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2540"/>
                  </a:lnTo>
                  <a:lnTo>
                    <a:pt x="7077710" y="161290"/>
                  </a:lnTo>
                  <a:lnTo>
                    <a:pt x="2540" y="161290"/>
                  </a:lnTo>
                  <a:lnTo>
                    <a:pt x="2540" y="2540"/>
                  </a:lnTo>
                  <a:lnTo>
                    <a:pt x="7077710" y="254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129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1290"/>
                  </a:lnTo>
                  <a:lnTo>
                    <a:pt x="7081520" y="254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109980" y="49148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2630" y="0"/>
                  </a:lnTo>
                  <a:lnTo>
                    <a:pt x="7072630" y="3810"/>
                  </a:lnTo>
                  <a:lnTo>
                    <a:pt x="707263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2630" y="3810"/>
                  </a:lnTo>
                  <a:lnTo>
                    <a:pt x="7072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113790" y="495299"/>
              <a:ext cx="7068820" cy="151130"/>
            </a:xfrm>
            <a:custGeom>
              <a:avLst/>
              <a:gdLst/>
              <a:ahLst/>
              <a:cxnLst/>
              <a:rect l="l" t="t" r="r" b="b"/>
              <a:pathLst>
                <a:path w="7068820" h="151129">
                  <a:moveTo>
                    <a:pt x="7068820" y="0"/>
                  </a:moveTo>
                  <a:lnTo>
                    <a:pt x="7065010" y="0"/>
                  </a:lnTo>
                  <a:lnTo>
                    <a:pt x="7065010" y="3810"/>
                  </a:lnTo>
                  <a:lnTo>
                    <a:pt x="706501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065010" y="381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068820" y="151130"/>
                  </a:lnTo>
                  <a:lnTo>
                    <a:pt x="7068820" y="148590"/>
                  </a:lnTo>
                  <a:lnTo>
                    <a:pt x="7068820" y="3810"/>
                  </a:lnTo>
                  <a:lnTo>
                    <a:pt x="706882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117600" y="49910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79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121410" y="50291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125220" y="50672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129030" y="51053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20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131570" y="51434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9450" y="0"/>
                  </a:lnTo>
                  <a:lnTo>
                    <a:pt x="7029450" y="2540"/>
                  </a:lnTo>
                  <a:lnTo>
                    <a:pt x="7029450" y="110490"/>
                  </a:lnTo>
                  <a:lnTo>
                    <a:pt x="3810" y="110490"/>
                  </a:lnTo>
                  <a:lnTo>
                    <a:pt x="3810" y="2540"/>
                  </a:lnTo>
                  <a:lnTo>
                    <a:pt x="7029450" y="2540"/>
                  </a:lnTo>
                  <a:lnTo>
                    <a:pt x="7029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49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0490"/>
                  </a:lnTo>
                  <a:lnTo>
                    <a:pt x="7031990" y="254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135380" y="516889"/>
              <a:ext cx="7025640" cy="107950"/>
            </a:xfrm>
            <a:custGeom>
              <a:avLst/>
              <a:gdLst/>
              <a:ahLst/>
              <a:cxnLst/>
              <a:rect l="l" t="t" r="r" b="b"/>
              <a:pathLst>
                <a:path w="7025640" h="107950">
                  <a:moveTo>
                    <a:pt x="7025640" y="0"/>
                  </a:moveTo>
                  <a:lnTo>
                    <a:pt x="7021830" y="0"/>
                  </a:lnTo>
                  <a:lnTo>
                    <a:pt x="7021830" y="3810"/>
                  </a:lnTo>
                  <a:lnTo>
                    <a:pt x="702183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021830" y="381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025640" y="107950"/>
                  </a:lnTo>
                  <a:lnTo>
                    <a:pt x="7025640" y="105410"/>
                  </a:lnTo>
                  <a:lnTo>
                    <a:pt x="7025640" y="3810"/>
                  </a:lnTo>
                  <a:lnTo>
                    <a:pt x="702564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39190" y="52069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43000" y="52450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79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46810" y="52831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150620" y="53212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154430" y="535939"/>
              <a:ext cx="6987540" cy="71120"/>
            </a:xfrm>
            <a:custGeom>
              <a:avLst/>
              <a:gdLst/>
              <a:ahLst/>
              <a:cxnLst/>
              <a:rect l="l" t="t" r="r" b="b"/>
              <a:pathLst>
                <a:path w="6987540" h="71120">
                  <a:moveTo>
                    <a:pt x="6987540" y="0"/>
                  </a:moveTo>
                  <a:lnTo>
                    <a:pt x="6985000" y="0"/>
                  </a:lnTo>
                  <a:lnTo>
                    <a:pt x="6985000" y="2540"/>
                  </a:lnTo>
                  <a:lnTo>
                    <a:pt x="6985000" y="67310"/>
                  </a:lnTo>
                  <a:lnTo>
                    <a:pt x="2540" y="67310"/>
                  </a:lnTo>
                  <a:lnTo>
                    <a:pt x="2540" y="2540"/>
                  </a:lnTo>
                  <a:lnTo>
                    <a:pt x="6985000" y="254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7310"/>
                  </a:lnTo>
                  <a:lnTo>
                    <a:pt x="0" y="71120"/>
                  </a:lnTo>
                  <a:lnTo>
                    <a:pt x="6987540" y="71120"/>
                  </a:lnTo>
                  <a:lnTo>
                    <a:pt x="6987540" y="67310"/>
                  </a:lnTo>
                  <a:lnTo>
                    <a:pt x="6987540" y="2540"/>
                  </a:lnTo>
                  <a:lnTo>
                    <a:pt x="698754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56970" y="538479"/>
              <a:ext cx="6982459" cy="64769"/>
            </a:xfrm>
            <a:custGeom>
              <a:avLst/>
              <a:gdLst/>
              <a:ahLst/>
              <a:cxnLst/>
              <a:rect l="l" t="t" r="r" b="b"/>
              <a:pathLst>
                <a:path w="6982459" h="64770">
                  <a:moveTo>
                    <a:pt x="6982460" y="0"/>
                  </a:moveTo>
                  <a:lnTo>
                    <a:pt x="6978650" y="0"/>
                  </a:lnTo>
                  <a:lnTo>
                    <a:pt x="6978650" y="3810"/>
                  </a:lnTo>
                  <a:lnTo>
                    <a:pt x="697865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6978650" y="381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4770"/>
                  </a:lnTo>
                  <a:lnTo>
                    <a:pt x="6982460" y="64770"/>
                  </a:lnTo>
                  <a:lnTo>
                    <a:pt x="6982460" y="62230"/>
                  </a:lnTo>
                  <a:lnTo>
                    <a:pt x="6982460" y="3810"/>
                  </a:lnTo>
                  <a:lnTo>
                    <a:pt x="698246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60780" y="54228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20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64590" y="54609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68400" y="54990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79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72210" y="55371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176020" y="557529"/>
              <a:ext cx="6944359" cy="27940"/>
            </a:xfrm>
            <a:custGeom>
              <a:avLst/>
              <a:gdLst/>
              <a:ahLst/>
              <a:cxnLst/>
              <a:rect l="l" t="t" r="r" b="b"/>
              <a:pathLst>
                <a:path w="6944359" h="27940">
                  <a:moveTo>
                    <a:pt x="6944360" y="0"/>
                  </a:moveTo>
                  <a:lnTo>
                    <a:pt x="6941820" y="0"/>
                  </a:lnTo>
                  <a:lnTo>
                    <a:pt x="6941820" y="2540"/>
                  </a:lnTo>
                  <a:lnTo>
                    <a:pt x="6941820" y="24130"/>
                  </a:lnTo>
                  <a:lnTo>
                    <a:pt x="2540" y="24130"/>
                  </a:lnTo>
                  <a:lnTo>
                    <a:pt x="2540" y="2540"/>
                  </a:lnTo>
                  <a:lnTo>
                    <a:pt x="6941820" y="254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6944360" y="27940"/>
                  </a:lnTo>
                  <a:lnTo>
                    <a:pt x="6944360" y="24130"/>
                  </a:lnTo>
                  <a:lnTo>
                    <a:pt x="6944360" y="2540"/>
                  </a:lnTo>
                  <a:lnTo>
                    <a:pt x="694436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78560" y="560069"/>
              <a:ext cx="6939280" cy="21590"/>
            </a:xfrm>
            <a:custGeom>
              <a:avLst/>
              <a:gdLst/>
              <a:ahLst/>
              <a:cxnLst/>
              <a:rect l="l" t="t" r="r" b="b"/>
              <a:pathLst>
                <a:path w="6939280" h="21590">
                  <a:moveTo>
                    <a:pt x="6939280" y="0"/>
                  </a:moveTo>
                  <a:lnTo>
                    <a:pt x="6935470" y="0"/>
                  </a:lnTo>
                  <a:lnTo>
                    <a:pt x="6935470" y="3810"/>
                  </a:lnTo>
                  <a:lnTo>
                    <a:pt x="6935470" y="19050"/>
                  </a:lnTo>
                  <a:lnTo>
                    <a:pt x="3810" y="19050"/>
                  </a:lnTo>
                  <a:lnTo>
                    <a:pt x="3810" y="3810"/>
                  </a:lnTo>
                  <a:lnTo>
                    <a:pt x="6935470" y="381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050"/>
                  </a:lnTo>
                  <a:lnTo>
                    <a:pt x="0" y="21590"/>
                  </a:lnTo>
                  <a:lnTo>
                    <a:pt x="6939280" y="21590"/>
                  </a:lnTo>
                  <a:lnTo>
                    <a:pt x="6939280" y="19050"/>
                  </a:lnTo>
                  <a:lnTo>
                    <a:pt x="6939280" y="3810"/>
                  </a:lnTo>
                  <a:lnTo>
                    <a:pt x="693928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82370" y="56387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86180" y="56769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20">
                  <a:moveTo>
                    <a:pt x="6924040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6924040" y="7620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900430" y="0"/>
            <a:ext cx="74961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Socio-Economic</a:t>
            </a:r>
            <a:r>
              <a:rPr b="1" spc="-5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Importance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77469" y="558800"/>
            <a:ext cx="8014970" cy="457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86790" algn="ctr">
              <a:lnSpc>
                <a:spcPts val="4665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0066"/>
                </a:solidFill>
                <a:latin typeface="Arial"/>
                <a:cs typeface="Arial"/>
              </a:rPr>
              <a:t>Adjudication</a:t>
            </a:r>
            <a:endParaRPr sz="4000">
              <a:latin typeface="Arial"/>
              <a:cs typeface="Arial"/>
            </a:endParaRPr>
          </a:p>
          <a:p>
            <a:pPr marL="355600" marR="45085" indent="-342900">
              <a:lnSpc>
                <a:spcPct val="89900"/>
              </a:lnSpc>
              <a:spcBef>
                <a:spcPts val="20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“It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is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always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a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matter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of making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reasonable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adjustments</a:t>
            </a:r>
            <a:r>
              <a:rPr sz="28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between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two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competing</a:t>
            </a:r>
            <a:r>
              <a:rPr sz="2800" spc="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claims.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So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claims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the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interests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the general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public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have to be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weighed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and balanced against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claims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the individual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citizen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regard to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his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fundamental</a:t>
            </a:r>
            <a:r>
              <a:rPr sz="28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right.</a:t>
            </a:r>
            <a:endParaRPr sz="2800">
              <a:latin typeface="Arial MT"/>
              <a:cs typeface="Arial MT"/>
            </a:endParaRPr>
          </a:p>
          <a:p>
            <a:pPr marL="355600" marR="5080" indent="-342900">
              <a:lnSpc>
                <a:spcPct val="9000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So,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too,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in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the case of adjudication,</a:t>
            </a:r>
            <a:r>
              <a:rPr sz="28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claims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</a:t>
            </a:r>
            <a:r>
              <a:rPr sz="2800" spc="-76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employer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based on the freedom of contract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have to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be adjusted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with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 the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claims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of industrial 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000066"/>
                </a:solidFill>
                <a:latin typeface="Arial MT"/>
                <a:cs typeface="Arial MT"/>
              </a:rPr>
              <a:t>employees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for social</a:t>
            </a:r>
            <a:r>
              <a:rPr sz="28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000066"/>
                </a:solidFill>
                <a:latin typeface="Arial MT"/>
                <a:cs typeface="Arial MT"/>
              </a:rPr>
              <a:t>justice."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0"/>
            <a:ext cx="8229600" cy="1144270"/>
            <a:chOff x="457200" y="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0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046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4046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6349"/>
              <a:ext cx="8215630" cy="1129030"/>
            </a:xfrm>
            <a:custGeom>
              <a:avLst/>
              <a:gdLst/>
              <a:ahLst/>
              <a:cxnLst/>
              <a:rect l="l" t="t" r="r" b="b"/>
              <a:pathLst>
                <a:path w="8215630" h="112903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5220"/>
                  </a:lnTo>
                  <a:lnTo>
                    <a:pt x="3810" y="112522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5220"/>
                  </a:lnTo>
                  <a:lnTo>
                    <a:pt x="0" y="1129030"/>
                  </a:lnTo>
                  <a:lnTo>
                    <a:pt x="8215630" y="1129030"/>
                  </a:lnTo>
                  <a:lnTo>
                    <a:pt x="8215630" y="112522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10159"/>
              <a:ext cx="8208009" cy="1121410"/>
            </a:xfrm>
            <a:custGeom>
              <a:avLst/>
              <a:gdLst/>
              <a:ahLst/>
              <a:cxnLst/>
              <a:rect l="l" t="t" r="r" b="b"/>
              <a:pathLst>
                <a:path w="8208009" h="1121410">
                  <a:moveTo>
                    <a:pt x="8208010" y="0"/>
                  </a:moveTo>
                  <a:lnTo>
                    <a:pt x="8205470" y="0"/>
                  </a:lnTo>
                  <a:lnTo>
                    <a:pt x="8205470" y="3810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5470" y="381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1410"/>
                  </a:lnTo>
                  <a:lnTo>
                    <a:pt x="8208010" y="1121410"/>
                  </a:lnTo>
                  <a:lnTo>
                    <a:pt x="8208010" y="111887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1396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1777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254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2540"/>
                  </a:lnTo>
                  <a:lnTo>
                    <a:pt x="8190230" y="254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254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0319"/>
              <a:ext cx="8186420" cy="1101090"/>
            </a:xfrm>
            <a:custGeom>
              <a:avLst/>
              <a:gdLst/>
              <a:ahLst/>
              <a:cxnLst/>
              <a:rect l="l" t="t" r="r" b="b"/>
              <a:pathLst>
                <a:path w="8186420" h="110109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7280"/>
                  </a:lnTo>
                  <a:lnTo>
                    <a:pt x="3810" y="109728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7280"/>
                  </a:lnTo>
                  <a:lnTo>
                    <a:pt x="0" y="1101090"/>
                  </a:lnTo>
                  <a:lnTo>
                    <a:pt x="8186420" y="1101090"/>
                  </a:lnTo>
                  <a:lnTo>
                    <a:pt x="8186420" y="109728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4129"/>
              <a:ext cx="8178800" cy="1093470"/>
            </a:xfrm>
            <a:custGeom>
              <a:avLst/>
              <a:gdLst/>
              <a:ahLst/>
              <a:cxnLst/>
              <a:rect l="l" t="t" r="r" b="b"/>
              <a:pathLst>
                <a:path w="8178800" h="1093470">
                  <a:moveTo>
                    <a:pt x="8178800" y="0"/>
                  </a:moveTo>
                  <a:lnTo>
                    <a:pt x="8174990" y="0"/>
                  </a:lnTo>
                  <a:lnTo>
                    <a:pt x="8174990" y="381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3810"/>
                  </a:lnTo>
                  <a:lnTo>
                    <a:pt x="8174990" y="381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9660"/>
                  </a:lnTo>
                  <a:lnTo>
                    <a:pt x="0" y="1093470"/>
                  </a:lnTo>
                  <a:lnTo>
                    <a:pt x="8178800" y="1093470"/>
                  </a:lnTo>
                  <a:lnTo>
                    <a:pt x="8178800" y="108966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7939"/>
              <a:ext cx="8172450" cy="1085850"/>
            </a:xfrm>
            <a:custGeom>
              <a:avLst/>
              <a:gdLst/>
              <a:ahLst/>
              <a:cxnLst/>
              <a:rect l="l" t="t" r="r" b="b"/>
              <a:pathLst>
                <a:path w="8172450" h="108585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2040"/>
                  </a:lnTo>
                  <a:lnTo>
                    <a:pt x="3810" y="108204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2040"/>
                  </a:lnTo>
                  <a:lnTo>
                    <a:pt x="0" y="1085850"/>
                  </a:lnTo>
                  <a:lnTo>
                    <a:pt x="8172450" y="1085850"/>
                  </a:lnTo>
                  <a:lnTo>
                    <a:pt x="8172450" y="108204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1749"/>
              <a:ext cx="8164830" cy="1078230"/>
            </a:xfrm>
            <a:custGeom>
              <a:avLst/>
              <a:gdLst/>
              <a:ahLst/>
              <a:cxnLst/>
              <a:rect l="l" t="t" r="r" b="b"/>
              <a:pathLst>
                <a:path w="8164830" h="107823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8230"/>
                  </a:lnTo>
                  <a:lnTo>
                    <a:pt x="8164830" y="107823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555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936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254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2540"/>
                  </a:lnTo>
                  <a:lnTo>
                    <a:pt x="8147050" y="254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254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41909"/>
              <a:ext cx="8143240" cy="1057910"/>
            </a:xfrm>
            <a:custGeom>
              <a:avLst/>
              <a:gdLst/>
              <a:ahLst/>
              <a:cxnLst/>
              <a:rect l="l" t="t" r="r" b="b"/>
              <a:pathLst>
                <a:path w="8143240" h="105791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4100"/>
                  </a:lnTo>
                  <a:lnTo>
                    <a:pt x="3810" y="105410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0"/>
                  </a:lnTo>
                  <a:lnTo>
                    <a:pt x="0" y="1057910"/>
                  </a:lnTo>
                  <a:lnTo>
                    <a:pt x="8143240" y="1057910"/>
                  </a:lnTo>
                  <a:lnTo>
                    <a:pt x="8143240" y="105410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45719"/>
              <a:ext cx="8135620" cy="1050290"/>
            </a:xfrm>
            <a:custGeom>
              <a:avLst/>
              <a:gdLst/>
              <a:ahLst/>
              <a:cxnLst/>
              <a:rect l="l" t="t" r="r" b="b"/>
              <a:pathLst>
                <a:path w="8135620" h="105029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6480"/>
                  </a:lnTo>
                  <a:lnTo>
                    <a:pt x="0" y="1050290"/>
                  </a:lnTo>
                  <a:lnTo>
                    <a:pt x="8135620" y="1050290"/>
                  </a:lnTo>
                  <a:lnTo>
                    <a:pt x="8135620" y="104648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49529"/>
              <a:ext cx="8129270" cy="1042669"/>
            </a:xfrm>
            <a:custGeom>
              <a:avLst/>
              <a:gdLst/>
              <a:ahLst/>
              <a:cxnLst/>
              <a:rect l="l" t="t" r="r" b="b"/>
              <a:pathLst>
                <a:path w="8129270" h="1042669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38860"/>
                  </a:lnTo>
                  <a:lnTo>
                    <a:pt x="3810" y="103886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8860"/>
                  </a:lnTo>
                  <a:lnTo>
                    <a:pt x="0" y="1042670"/>
                  </a:lnTo>
                  <a:lnTo>
                    <a:pt x="8129270" y="1042670"/>
                  </a:lnTo>
                  <a:lnTo>
                    <a:pt x="8129270" y="103886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53339"/>
              <a:ext cx="8121650" cy="1035050"/>
            </a:xfrm>
            <a:custGeom>
              <a:avLst/>
              <a:gdLst/>
              <a:ahLst/>
              <a:cxnLst/>
              <a:rect l="l" t="t" r="r" b="b"/>
              <a:pathLst>
                <a:path w="8121650" h="1035050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5050"/>
                  </a:lnTo>
                  <a:lnTo>
                    <a:pt x="8121650" y="103505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5714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6095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6476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6857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254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2540"/>
                  </a:lnTo>
                  <a:lnTo>
                    <a:pt x="8088630" y="254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254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71119"/>
              <a:ext cx="8084820" cy="999490"/>
            </a:xfrm>
            <a:custGeom>
              <a:avLst/>
              <a:gdLst/>
              <a:ahLst/>
              <a:cxnLst/>
              <a:rect l="l" t="t" r="r" b="b"/>
              <a:pathLst>
                <a:path w="8084820" h="999490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5680"/>
                  </a:lnTo>
                  <a:lnTo>
                    <a:pt x="3810" y="99568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5680"/>
                  </a:lnTo>
                  <a:lnTo>
                    <a:pt x="0" y="999490"/>
                  </a:lnTo>
                  <a:lnTo>
                    <a:pt x="8084820" y="999490"/>
                  </a:lnTo>
                  <a:lnTo>
                    <a:pt x="8084820" y="99568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74929"/>
              <a:ext cx="8077200" cy="991869"/>
            </a:xfrm>
            <a:custGeom>
              <a:avLst/>
              <a:gdLst/>
              <a:ahLst/>
              <a:cxnLst/>
              <a:rect l="l" t="t" r="r" b="b"/>
              <a:pathLst>
                <a:path w="8077200" h="991869">
                  <a:moveTo>
                    <a:pt x="8077200" y="0"/>
                  </a:moveTo>
                  <a:lnTo>
                    <a:pt x="8073390" y="0"/>
                  </a:lnTo>
                  <a:lnTo>
                    <a:pt x="8073390" y="381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3810"/>
                  </a:lnTo>
                  <a:lnTo>
                    <a:pt x="8073390" y="381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8060"/>
                  </a:lnTo>
                  <a:lnTo>
                    <a:pt x="0" y="991870"/>
                  </a:lnTo>
                  <a:lnTo>
                    <a:pt x="8077200" y="991870"/>
                  </a:lnTo>
                  <a:lnTo>
                    <a:pt x="8077200" y="988060"/>
                  </a:lnTo>
                  <a:lnTo>
                    <a:pt x="8077200" y="381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78739"/>
              <a:ext cx="8070850" cy="984250"/>
            </a:xfrm>
            <a:custGeom>
              <a:avLst/>
              <a:gdLst/>
              <a:ahLst/>
              <a:cxnLst/>
              <a:rect l="l" t="t" r="r" b="b"/>
              <a:pathLst>
                <a:path w="8070850" h="984250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4250"/>
                  </a:lnTo>
                  <a:lnTo>
                    <a:pt x="8070850" y="98425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8254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8635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9016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254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2540"/>
                  </a:lnTo>
                  <a:lnTo>
                    <a:pt x="8045450" y="254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254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92709"/>
              <a:ext cx="8041640" cy="956310"/>
            </a:xfrm>
            <a:custGeom>
              <a:avLst/>
              <a:gdLst/>
              <a:ahLst/>
              <a:cxnLst/>
              <a:rect l="l" t="t" r="r" b="b"/>
              <a:pathLst>
                <a:path w="8041640" h="95631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2500"/>
                  </a:lnTo>
                  <a:lnTo>
                    <a:pt x="3810" y="95250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2500"/>
                  </a:lnTo>
                  <a:lnTo>
                    <a:pt x="0" y="956310"/>
                  </a:lnTo>
                  <a:lnTo>
                    <a:pt x="8041640" y="956310"/>
                  </a:lnTo>
                  <a:lnTo>
                    <a:pt x="8041640" y="95250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96519"/>
              <a:ext cx="8034020" cy="948690"/>
            </a:xfrm>
            <a:custGeom>
              <a:avLst/>
              <a:gdLst/>
              <a:ahLst/>
              <a:cxnLst/>
              <a:rect l="l" t="t" r="r" b="b"/>
              <a:pathLst>
                <a:path w="8034020" h="948690">
                  <a:moveTo>
                    <a:pt x="8034020" y="0"/>
                  </a:moveTo>
                  <a:lnTo>
                    <a:pt x="8030210" y="0"/>
                  </a:lnTo>
                  <a:lnTo>
                    <a:pt x="8030210" y="381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3810"/>
                  </a:lnTo>
                  <a:lnTo>
                    <a:pt x="8030210" y="381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4880"/>
                  </a:lnTo>
                  <a:lnTo>
                    <a:pt x="0" y="948690"/>
                  </a:lnTo>
                  <a:lnTo>
                    <a:pt x="8034020" y="948690"/>
                  </a:lnTo>
                  <a:lnTo>
                    <a:pt x="8034020" y="944880"/>
                  </a:lnTo>
                  <a:lnTo>
                    <a:pt x="8034020" y="381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100329"/>
              <a:ext cx="8027670" cy="941069"/>
            </a:xfrm>
            <a:custGeom>
              <a:avLst/>
              <a:gdLst/>
              <a:ahLst/>
              <a:cxnLst/>
              <a:rect l="l" t="t" r="r" b="b"/>
              <a:pathLst>
                <a:path w="8027670" h="941069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1070"/>
                  </a:lnTo>
                  <a:lnTo>
                    <a:pt x="8027670" y="94107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10413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10794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11175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254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2540"/>
                  </a:lnTo>
                  <a:lnTo>
                    <a:pt x="8002270" y="254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254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114299"/>
              <a:ext cx="7998459" cy="913130"/>
            </a:xfrm>
            <a:custGeom>
              <a:avLst/>
              <a:gdLst/>
              <a:ahLst/>
              <a:cxnLst/>
              <a:rect l="l" t="t" r="r" b="b"/>
              <a:pathLst>
                <a:path w="7998459" h="91313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9320"/>
                  </a:lnTo>
                  <a:lnTo>
                    <a:pt x="3810" y="90932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9320"/>
                  </a:lnTo>
                  <a:lnTo>
                    <a:pt x="0" y="913130"/>
                  </a:lnTo>
                  <a:lnTo>
                    <a:pt x="7998460" y="913130"/>
                  </a:lnTo>
                  <a:lnTo>
                    <a:pt x="7998460" y="90932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118109"/>
              <a:ext cx="7990840" cy="905510"/>
            </a:xfrm>
            <a:custGeom>
              <a:avLst/>
              <a:gdLst/>
              <a:ahLst/>
              <a:cxnLst/>
              <a:rect l="l" t="t" r="r" b="b"/>
              <a:pathLst>
                <a:path w="7990840" h="90551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1700"/>
                  </a:lnTo>
                  <a:lnTo>
                    <a:pt x="3810" y="90170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0"/>
                  </a:lnTo>
                  <a:lnTo>
                    <a:pt x="0" y="905510"/>
                  </a:lnTo>
                  <a:lnTo>
                    <a:pt x="7990840" y="905510"/>
                  </a:lnTo>
                  <a:lnTo>
                    <a:pt x="7990840" y="90170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121919"/>
              <a:ext cx="7983220" cy="897890"/>
            </a:xfrm>
            <a:custGeom>
              <a:avLst/>
              <a:gdLst/>
              <a:ahLst/>
              <a:cxnLst/>
              <a:rect l="l" t="t" r="r" b="b"/>
              <a:pathLst>
                <a:path w="7983220" h="897890">
                  <a:moveTo>
                    <a:pt x="7983220" y="0"/>
                  </a:moveTo>
                  <a:lnTo>
                    <a:pt x="7979410" y="0"/>
                  </a:lnTo>
                  <a:lnTo>
                    <a:pt x="7979410" y="381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3810"/>
                  </a:lnTo>
                  <a:lnTo>
                    <a:pt x="7979410" y="381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4080"/>
                  </a:lnTo>
                  <a:lnTo>
                    <a:pt x="0" y="897890"/>
                  </a:lnTo>
                  <a:lnTo>
                    <a:pt x="7983220" y="897890"/>
                  </a:lnTo>
                  <a:lnTo>
                    <a:pt x="7983220" y="894080"/>
                  </a:lnTo>
                  <a:lnTo>
                    <a:pt x="7983220" y="381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125729"/>
              <a:ext cx="7976870" cy="890269"/>
            </a:xfrm>
            <a:custGeom>
              <a:avLst/>
              <a:gdLst/>
              <a:ahLst/>
              <a:cxnLst/>
              <a:rect l="l" t="t" r="r" b="b"/>
              <a:pathLst>
                <a:path w="7976870" h="890269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6460"/>
                  </a:lnTo>
                  <a:lnTo>
                    <a:pt x="3810" y="88646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6460"/>
                  </a:lnTo>
                  <a:lnTo>
                    <a:pt x="0" y="890270"/>
                  </a:lnTo>
                  <a:lnTo>
                    <a:pt x="7976870" y="890270"/>
                  </a:lnTo>
                  <a:lnTo>
                    <a:pt x="7976870" y="88646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129539"/>
              <a:ext cx="7969250" cy="882650"/>
            </a:xfrm>
            <a:custGeom>
              <a:avLst/>
              <a:gdLst/>
              <a:ahLst/>
              <a:cxnLst/>
              <a:rect l="l" t="t" r="r" b="b"/>
              <a:pathLst>
                <a:path w="7969250" h="882650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2650"/>
                  </a:lnTo>
                  <a:lnTo>
                    <a:pt x="7969250" y="88265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13334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13715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14096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254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2540"/>
                  </a:lnTo>
                  <a:lnTo>
                    <a:pt x="7943850" y="254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254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143509"/>
              <a:ext cx="7940040" cy="854710"/>
            </a:xfrm>
            <a:custGeom>
              <a:avLst/>
              <a:gdLst/>
              <a:ahLst/>
              <a:cxnLst/>
              <a:rect l="l" t="t" r="r" b="b"/>
              <a:pathLst>
                <a:path w="7940040" h="85471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50900"/>
                  </a:lnTo>
                  <a:lnTo>
                    <a:pt x="3810" y="85090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0900"/>
                  </a:lnTo>
                  <a:lnTo>
                    <a:pt x="0" y="854710"/>
                  </a:lnTo>
                  <a:lnTo>
                    <a:pt x="7940040" y="854710"/>
                  </a:lnTo>
                  <a:lnTo>
                    <a:pt x="7940040" y="85090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147319"/>
              <a:ext cx="7932420" cy="847090"/>
            </a:xfrm>
            <a:custGeom>
              <a:avLst/>
              <a:gdLst/>
              <a:ahLst/>
              <a:cxnLst/>
              <a:rect l="l" t="t" r="r" b="b"/>
              <a:pathLst>
                <a:path w="7932420" h="847090">
                  <a:moveTo>
                    <a:pt x="7932420" y="0"/>
                  </a:moveTo>
                  <a:lnTo>
                    <a:pt x="7928610" y="0"/>
                  </a:lnTo>
                  <a:lnTo>
                    <a:pt x="7928610" y="381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3810"/>
                  </a:lnTo>
                  <a:lnTo>
                    <a:pt x="7928610" y="381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3280"/>
                  </a:lnTo>
                  <a:lnTo>
                    <a:pt x="0" y="847090"/>
                  </a:lnTo>
                  <a:lnTo>
                    <a:pt x="7932420" y="847090"/>
                  </a:lnTo>
                  <a:lnTo>
                    <a:pt x="7932420" y="843280"/>
                  </a:lnTo>
                  <a:lnTo>
                    <a:pt x="7932420" y="381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151129"/>
              <a:ext cx="7926070" cy="839469"/>
            </a:xfrm>
            <a:custGeom>
              <a:avLst/>
              <a:gdLst/>
              <a:ahLst/>
              <a:cxnLst/>
              <a:rect l="l" t="t" r="r" b="b"/>
              <a:pathLst>
                <a:path w="7926070" h="839469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39470"/>
                  </a:lnTo>
                  <a:lnTo>
                    <a:pt x="7926070" y="83947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15493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15874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16255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254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2540"/>
                  </a:lnTo>
                  <a:lnTo>
                    <a:pt x="7900670" y="254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254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165099"/>
              <a:ext cx="7896859" cy="811530"/>
            </a:xfrm>
            <a:custGeom>
              <a:avLst/>
              <a:gdLst/>
              <a:ahLst/>
              <a:cxnLst/>
              <a:rect l="l" t="t" r="r" b="b"/>
              <a:pathLst>
                <a:path w="7896859" h="81153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7720"/>
                  </a:lnTo>
                  <a:lnTo>
                    <a:pt x="3810" y="80772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7720"/>
                  </a:lnTo>
                  <a:lnTo>
                    <a:pt x="0" y="811530"/>
                  </a:lnTo>
                  <a:lnTo>
                    <a:pt x="7896860" y="811530"/>
                  </a:lnTo>
                  <a:lnTo>
                    <a:pt x="7896860" y="80772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168909"/>
              <a:ext cx="7889240" cy="803910"/>
            </a:xfrm>
            <a:custGeom>
              <a:avLst/>
              <a:gdLst/>
              <a:ahLst/>
              <a:cxnLst/>
              <a:rect l="l" t="t" r="r" b="b"/>
              <a:pathLst>
                <a:path w="7889240" h="803910">
                  <a:moveTo>
                    <a:pt x="7889240" y="0"/>
                  </a:moveTo>
                  <a:lnTo>
                    <a:pt x="7885430" y="0"/>
                  </a:lnTo>
                  <a:lnTo>
                    <a:pt x="7885430" y="381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3810"/>
                  </a:lnTo>
                  <a:lnTo>
                    <a:pt x="7885430" y="381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0100"/>
                  </a:lnTo>
                  <a:lnTo>
                    <a:pt x="0" y="803910"/>
                  </a:lnTo>
                  <a:lnTo>
                    <a:pt x="7889240" y="803910"/>
                  </a:lnTo>
                  <a:lnTo>
                    <a:pt x="7889240" y="800100"/>
                  </a:lnTo>
                  <a:lnTo>
                    <a:pt x="7889240" y="381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172719"/>
              <a:ext cx="7882890" cy="796290"/>
            </a:xfrm>
            <a:custGeom>
              <a:avLst/>
              <a:gdLst/>
              <a:ahLst/>
              <a:cxnLst/>
              <a:rect l="l" t="t" r="r" b="b"/>
              <a:pathLst>
                <a:path w="7882890" h="79629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6290"/>
                  </a:lnTo>
                  <a:lnTo>
                    <a:pt x="7882890" y="79629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17652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4860"/>
                  </a:lnTo>
                  <a:lnTo>
                    <a:pt x="3810" y="78486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486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486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180339"/>
              <a:ext cx="7867650" cy="781050"/>
            </a:xfrm>
            <a:custGeom>
              <a:avLst/>
              <a:gdLst/>
              <a:ahLst/>
              <a:cxnLst/>
              <a:rect l="l" t="t" r="r" b="b"/>
              <a:pathLst>
                <a:path w="7867650" h="781050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1050"/>
                  </a:lnTo>
                  <a:lnTo>
                    <a:pt x="7867650" y="78105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18414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18795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19176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254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2540"/>
                  </a:lnTo>
                  <a:lnTo>
                    <a:pt x="7842250" y="254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254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194309"/>
              <a:ext cx="7838440" cy="753110"/>
            </a:xfrm>
            <a:custGeom>
              <a:avLst/>
              <a:gdLst/>
              <a:ahLst/>
              <a:cxnLst/>
              <a:rect l="l" t="t" r="r" b="b"/>
              <a:pathLst>
                <a:path w="7838440" h="753110">
                  <a:moveTo>
                    <a:pt x="7838440" y="0"/>
                  </a:moveTo>
                  <a:lnTo>
                    <a:pt x="7834630" y="0"/>
                  </a:lnTo>
                  <a:lnTo>
                    <a:pt x="7834630" y="381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3810"/>
                  </a:lnTo>
                  <a:lnTo>
                    <a:pt x="7834630" y="381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0"/>
                  </a:lnTo>
                  <a:lnTo>
                    <a:pt x="0" y="753110"/>
                  </a:lnTo>
                  <a:lnTo>
                    <a:pt x="7838440" y="753110"/>
                  </a:lnTo>
                  <a:lnTo>
                    <a:pt x="7838440" y="749300"/>
                  </a:lnTo>
                  <a:lnTo>
                    <a:pt x="7838440" y="381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198119"/>
              <a:ext cx="7832090" cy="745490"/>
            </a:xfrm>
            <a:custGeom>
              <a:avLst/>
              <a:gdLst/>
              <a:ahLst/>
              <a:cxnLst/>
              <a:rect l="l" t="t" r="r" b="b"/>
              <a:pathLst>
                <a:path w="7832090" h="74549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1680"/>
                  </a:lnTo>
                  <a:lnTo>
                    <a:pt x="3810" y="74168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1680"/>
                  </a:lnTo>
                  <a:lnTo>
                    <a:pt x="0" y="745490"/>
                  </a:lnTo>
                  <a:lnTo>
                    <a:pt x="7832090" y="745490"/>
                  </a:lnTo>
                  <a:lnTo>
                    <a:pt x="7832090" y="74168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201929"/>
              <a:ext cx="7824470" cy="737870"/>
            </a:xfrm>
            <a:custGeom>
              <a:avLst/>
              <a:gdLst/>
              <a:ahLst/>
              <a:cxnLst/>
              <a:rect l="l" t="t" r="r" b="b"/>
              <a:pathLst>
                <a:path w="7824470" h="737869">
                  <a:moveTo>
                    <a:pt x="78244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7870"/>
                  </a:lnTo>
                  <a:lnTo>
                    <a:pt x="7824470" y="737870"/>
                  </a:lnTo>
                  <a:lnTo>
                    <a:pt x="7824470" y="735330"/>
                  </a:lnTo>
                  <a:lnTo>
                    <a:pt x="7824470" y="3822"/>
                  </a:lnTo>
                  <a:lnTo>
                    <a:pt x="7821930" y="3822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20573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20954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21335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254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2540"/>
                  </a:lnTo>
                  <a:lnTo>
                    <a:pt x="7799070" y="254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254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215899"/>
              <a:ext cx="7795259" cy="709930"/>
            </a:xfrm>
            <a:custGeom>
              <a:avLst/>
              <a:gdLst/>
              <a:ahLst/>
              <a:cxnLst/>
              <a:rect l="l" t="t" r="r" b="b"/>
              <a:pathLst>
                <a:path w="7795259" h="709930">
                  <a:moveTo>
                    <a:pt x="7795260" y="0"/>
                  </a:moveTo>
                  <a:lnTo>
                    <a:pt x="7791450" y="0"/>
                  </a:lnTo>
                  <a:lnTo>
                    <a:pt x="7791450" y="381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3810"/>
                  </a:lnTo>
                  <a:lnTo>
                    <a:pt x="7791450" y="381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6120"/>
                  </a:lnTo>
                  <a:lnTo>
                    <a:pt x="0" y="709930"/>
                  </a:lnTo>
                  <a:lnTo>
                    <a:pt x="7795260" y="709930"/>
                  </a:lnTo>
                  <a:lnTo>
                    <a:pt x="7795260" y="706120"/>
                  </a:lnTo>
                  <a:lnTo>
                    <a:pt x="7795260" y="381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219709"/>
              <a:ext cx="7788909" cy="702310"/>
            </a:xfrm>
            <a:custGeom>
              <a:avLst/>
              <a:gdLst/>
              <a:ahLst/>
              <a:cxnLst/>
              <a:rect l="l" t="t" r="r" b="b"/>
              <a:pathLst>
                <a:path w="7788909" h="70231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8500"/>
                  </a:lnTo>
                  <a:lnTo>
                    <a:pt x="3810" y="69850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8500"/>
                  </a:lnTo>
                  <a:lnTo>
                    <a:pt x="0" y="702310"/>
                  </a:lnTo>
                  <a:lnTo>
                    <a:pt x="7788910" y="702310"/>
                  </a:lnTo>
                  <a:lnTo>
                    <a:pt x="7788910" y="69850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223519"/>
              <a:ext cx="7781290" cy="694690"/>
            </a:xfrm>
            <a:custGeom>
              <a:avLst/>
              <a:gdLst/>
              <a:ahLst/>
              <a:cxnLst/>
              <a:rect l="l" t="t" r="r" b="b"/>
              <a:pathLst>
                <a:path w="7781290" h="69469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4690"/>
                  </a:lnTo>
                  <a:lnTo>
                    <a:pt x="7781290" y="69469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22732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22"/>
                  </a:lnTo>
                  <a:lnTo>
                    <a:pt x="7771130" y="3822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23113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23494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2552"/>
                  </a:lnTo>
                  <a:lnTo>
                    <a:pt x="7755890" y="2552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2540"/>
                  </a:lnTo>
                  <a:lnTo>
                    <a:pt x="7759700" y="254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237489"/>
              <a:ext cx="7752080" cy="666750"/>
            </a:xfrm>
            <a:custGeom>
              <a:avLst/>
              <a:gdLst/>
              <a:ahLst/>
              <a:cxnLst/>
              <a:rect l="l" t="t" r="r" b="b"/>
              <a:pathLst>
                <a:path w="7752080" h="66675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2940"/>
                  </a:lnTo>
                  <a:lnTo>
                    <a:pt x="3810" y="66294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2940"/>
                  </a:lnTo>
                  <a:lnTo>
                    <a:pt x="0" y="666750"/>
                  </a:lnTo>
                  <a:lnTo>
                    <a:pt x="7752080" y="666750"/>
                  </a:lnTo>
                  <a:lnTo>
                    <a:pt x="7752080" y="66294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241299"/>
              <a:ext cx="7744459" cy="659130"/>
            </a:xfrm>
            <a:custGeom>
              <a:avLst/>
              <a:gdLst/>
              <a:ahLst/>
              <a:cxnLst/>
              <a:rect l="l" t="t" r="r" b="b"/>
              <a:pathLst>
                <a:path w="7744459" h="65913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5320"/>
                  </a:lnTo>
                  <a:lnTo>
                    <a:pt x="3810" y="65532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5320"/>
                  </a:lnTo>
                  <a:lnTo>
                    <a:pt x="0" y="659130"/>
                  </a:lnTo>
                  <a:lnTo>
                    <a:pt x="7744460" y="659130"/>
                  </a:lnTo>
                  <a:lnTo>
                    <a:pt x="7744460" y="65532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245109"/>
              <a:ext cx="7736840" cy="651510"/>
            </a:xfrm>
            <a:custGeom>
              <a:avLst/>
              <a:gdLst/>
              <a:ahLst/>
              <a:cxnLst/>
              <a:rect l="l" t="t" r="r" b="b"/>
              <a:pathLst>
                <a:path w="7736840" h="651510">
                  <a:moveTo>
                    <a:pt x="7736840" y="0"/>
                  </a:moveTo>
                  <a:lnTo>
                    <a:pt x="7733030" y="0"/>
                  </a:lnTo>
                  <a:lnTo>
                    <a:pt x="7733030" y="381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3810"/>
                  </a:lnTo>
                  <a:lnTo>
                    <a:pt x="7733030" y="381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7700"/>
                  </a:lnTo>
                  <a:lnTo>
                    <a:pt x="0" y="651510"/>
                  </a:lnTo>
                  <a:lnTo>
                    <a:pt x="7736840" y="651510"/>
                  </a:lnTo>
                  <a:lnTo>
                    <a:pt x="7736840" y="647700"/>
                  </a:lnTo>
                  <a:lnTo>
                    <a:pt x="7736840" y="381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248919"/>
              <a:ext cx="7730490" cy="643890"/>
            </a:xfrm>
            <a:custGeom>
              <a:avLst/>
              <a:gdLst/>
              <a:ahLst/>
              <a:cxnLst/>
              <a:rect l="l" t="t" r="r" b="b"/>
              <a:pathLst>
                <a:path w="7730490" h="64389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0080"/>
                  </a:lnTo>
                  <a:lnTo>
                    <a:pt x="3810" y="64008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0080"/>
                  </a:lnTo>
                  <a:lnTo>
                    <a:pt x="0" y="643890"/>
                  </a:lnTo>
                  <a:lnTo>
                    <a:pt x="7730490" y="643890"/>
                  </a:lnTo>
                  <a:lnTo>
                    <a:pt x="7730490" y="64008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252729"/>
              <a:ext cx="7722870" cy="636270"/>
            </a:xfrm>
            <a:custGeom>
              <a:avLst/>
              <a:gdLst/>
              <a:ahLst/>
              <a:cxnLst/>
              <a:rect l="l" t="t" r="r" b="b"/>
              <a:pathLst>
                <a:path w="7722870" h="636269">
                  <a:moveTo>
                    <a:pt x="77228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6270"/>
                  </a:lnTo>
                  <a:lnTo>
                    <a:pt x="7722870" y="636270"/>
                  </a:lnTo>
                  <a:lnTo>
                    <a:pt x="7722870" y="633730"/>
                  </a:lnTo>
                  <a:lnTo>
                    <a:pt x="7722870" y="3822"/>
                  </a:lnTo>
                  <a:lnTo>
                    <a:pt x="7720330" y="3822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25653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26034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2552"/>
                  </a:lnTo>
                  <a:lnTo>
                    <a:pt x="7705090" y="2552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2540"/>
                  </a:lnTo>
                  <a:lnTo>
                    <a:pt x="7708900" y="254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262889"/>
              <a:ext cx="7701280" cy="615950"/>
            </a:xfrm>
            <a:custGeom>
              <a:avLst/>
              <a:gdLst/>
              <a:ahLst/>
              <a:cxnLst/>
              <a:rect l="l" t="t" r="r" b="b"/>
              <a:pathLst>
                <a:path w="7701280" h="61595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2140"/>
                  </a:lnTo>
                  <a:lnTo>
                    <a:pt x="3810" y="61214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2140"/>
                  </a:lnTo>
                  <a:lnTo>
                    <a:pt x="0" y="615950"/>
                  </a:lnTo>
                  <a:lnTo>
                    <a:pt x="7701280" y="615950"/>
                  </a:lnTo>
                  <a:lnTo>
                    <a:pt x="7701280" y="61214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266699"/>
              <a:ext cx="7693659" cy="608330"/>
            </a:xfrm>
            <a:custGeom>
              <a:avLst/>
              <a:gdLst/>
              <a:ahLst/>
              <a:cxnLst/>
              <a:rect l="l" t="t" r="r" b="b"/>
              <a:pathLst>
                <a:path w="7693659" h="608330">
                  <a:moveTo>
                    <a:pt x="7693660" y="0"/>
                  </a:moveTo>
                  <a:lnTo>
                    <a:pt x="7689850" y="0"/>
                  </a:lnTo>
                  <a:lnTo>
                    <a:pt x="7689850" y="381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3810"/>
                  </a:lnTo>
                  <a:lnTo>
                    <a:pt x="7689850" y="381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4520"/>
                  </a:lnTo>
                  <a:lnTo>
                    <a:pt x="0" y="608330"/>
                  </a:lnTo>
                  <a:lnTo>
                    <a:pt x="7693660" y="608330"/>
                  </a:lnTo>
                  <a:lnTo>
                    <a:pt x="7693660" y="604520"/>
                  </a:lnTo>
                  <a:lnTo>
                    <a:pt x="7693660" y="381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270509"/>
              <a:ext cx="7687309" cy="600710"/>
            </a:xfrm>
            <a:custGeom>
              <a:avLst/>
              <a:gdLst/>
              <a:ahLst/>
              <a:cxnLst/>
              <a:rect l="l" t="t" r="r" b="b"/>
              <a:pathLst>
                <a:path w="7687309" h="60071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6900"/>
                  </a:lnTo>
                  <a:lnTo>
                    <a:pt x="3810" y="59690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6900"/>
                  </a:lnTo>
                  <a:lnTo>
                    <a:pt x="0" y="600710"/>
                  </a:lnTo>
                  <a:lnTo>
                    <a:pt x="7687310" y="600710"/>
                  </a:lnTo>
                  <a:lnTo>
                    <a:pt x="7687310" y="59690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274319"/>
              <a:ext cx="7679690" cy="593090"/>
            </a:xfrm>
            <a:custGeom>
              <a:avLst/>
              <a:gdLst/>
              <a:ahLst/>
              <a:cxnLst/>
              <a:rect l="l" t="t" r="r" b="b"/>
              <a:pathLst>
                <a:path w="7679690" h="59309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3090"/>
                  </a:lnTo>
                  <a:lnTo>
                    <a:pt x="7679690" y="59309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27812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22"/>
                  </a:lnTo>
                  <a:lnTo>
                    <a:pt x="7669530" y="3822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28193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28574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2552"/>
                  </a:lnTo>
                  <a:lnTo>
                    <a:pt x="7654290" y="2552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2540"/>
                  </a:lnTo>
                  <a:lnTo>
                    <a:pt x="7658100" y="254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288289"/>
              <a:ext cx="7650480" cy="565150"/>
            </a:xfrm>
            <a:custGeom>
              <a:avLst/>
              <a:gdLst/>
              <a:ahLst/>
              <a:cxnLst/>
              <a:rect l="l" t="t" r="r" b="b"/>
              <a:pathLst>
                <a:path w="7650480" h="565150">
                  <a:moveTo>
                    <a:pt x="7650480" y="0"/>
                  </a:moveTo>
                  <a:lnTo>
                    <a:pt x="7646670" y="0"/>
                  </a:lnTo>
                  <a:lnTo>
                    <a:pt x="7646670" y="381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3810"/>
                  </a:lnTo>
                  <a:lnTo>
                    <a:pt x="7646670" y="381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1340"/>
                  </a:lnTo>
                  <a:lnTo>
                    <a:pt x="0" y="565150"/>
                  </a:lnTo>
                  <a:lnTo>
                    <a:pt x="7650480" y="565150"/>
                  </a:lnTo>
                  <a:lnTo>
                    <a:pt x="7650480" y="561340"/>
                  </a:lnTo>
                  <a:lnTo>
                    <a:pt x="7650480" y="381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292099"/>
              <a:ext cx="7644130" cy="557530"/>
            </a:xfrm>
            <a:custGeom>
              <a:avLst/>
              <a:gdLst/>
              <a:ahLst/>
              <a:cxnLst/>
              <a:rect l="l" t="t" r="r" b="b"/>
              <a:pathLst>
                <a:path w="7644130" h="55753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3720"/>
                  </a:lnTo>
                  <a:lnTo>
                    <a:pt x="3810" y="55372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3720"/>
                  </a:lnTo>
                  <a:lnTo>
                    <a:pt x="0" y="557530"/>
                  </a:lnTo>
                  <a:lnTo>
                    <a:pt x="7644130" y="557530"/>
                  </a:lnTo>
                  <a:lnTo>
                    <a:pt x="7644130" y="55372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295909"/>
              <a:ext cx="7636509" cy="549910"/>
            </a:xfrm>
            <a:custGeom>
              <a:avLst/>
              <a:gdLst/>
              <a:ahLst/>
              <a:cxnLst/>
              <a:rect l="l" t="t" r="r" b="b"/>
              <a:pathLst>
                <a:path w="7636509" h="54991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49910"/>
                  </a:lnTo>
                  <a:lnTo>
                    <a:pt x="7636510" y="54991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29971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8480"/>
                  </a:lnTo>
                  <a:lnTo>
                    <a:pt x="3810" y="53848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848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848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303529"/>
              <a:ext cx="7621270" cy="534670"/>
            </a:xfrm>
            <a:custGeom>
              <a:avLst/>
              <a:gdLst/>
              <a:ahLst/>
              <a:cxnLst/>
              <a:rect l="l" t="t" r="r" b="b"/>
              <a:pathLst>
                <a:path w="7621270" h="534669">
                  <a:moveTo>
                    <a:pt x="7621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4670"/>
                  </a:lnTo>
                  <a:lnTo>
                    <a:pt x="7621270" y="534670"/>
                  </a:lnTo>
                  <a:lnTo>
                    <a:pt x="7621270" y="532130"/>
                  </a:lnTo>
                  <a:lnTo>
                    <a:pt x="7621270" y="3822"/>
                  </a:lnTo>
                  <a:lnTo>
                    <a:pt x="7618730" y="3822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30733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31114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2552"/>
                  </a:lnTo>
                  <a:lnTo>
                    <a:pt x="7603490" y="2552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2540"/>
                  </a:lnTo>
                  <a:lnTo>
                    <a:pt x="7607300" y="254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313689"/>
              <a:ext cx="7599680" cy="514350"/>
            </a:xfrm>
            <a:custGeom>
              <a:avLst/>
              <a:gdLst/>
              <a:ahLst/>
              <a:cxnLst/>
              <a:rect l="l" t="t" r="r" b="b"/>
              <a:pathLst>
                <a:path w="7599680" h="51435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10540"/>
                  </a:lnTo>
                  <a:lnTo>
                    <a:pt x="3810" y="51054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0540"/>
                  </a:lnTo>
                  <a:lnTo>
                    <a:pt x="0" y="514350"/>
                  </a:lnTo>
                  <a:lnTo>
                    <a:pt x="7599680" y="514350"/>
                  </a:lnTo>
                  <a:lnTo>
                    <a:pt x="7599680" y="51054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317499"/>
              <a:ext cx="7592059" cy="506730"/>
            </a:xfrm>
            <a:custGeom>
              <a:avLst/>
              <a:gdLst/>
              <a:ahLst/>
              <a:cxnLst/>
              <a:rect l="l" t="t" r="r" b="b"/>
              <a:pathLst>
                <a:path w="7592059" h="506730">
                  <a:moveTo>
                    <a:pt x="7592060" y="0"/>
                  </a:moveTo>
                  <a:lnTo>
                    <a:pt x="7588250" y="0"/>
                  </a:lnTo>
                  <a:lnTo>
                    <a:pt x="7588250" y="381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3810"/>
                  </a:lnTo>
                  <a:lnTo>
                    <a:pt x="7588250" y="381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2920"/>
                  </a:lnTo>
                  <a:lnTo>
                    <a:pt x="0" y="506730"/>
                  </a:lnTo>
                  <a:lnTo>
                    <a:pt x="7592060" y="506730"/>
                  </a:lnTo>
                  <a:lnTo>
                    <a:pt x="7592060" y="502920"/>
                  </a:lnTo>
                  <a:lnTo>
                    <a:pt x="7592060" y="381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321309"/>
              <a:ext cx="7585709" cy="499109"/>
            </a:xfrm>
            <a:custGeom>
              <a:avLst/>
              <a:gdLst/>
              <a:ahLst/>
              <a:cxnLst/>
              <a:rect l="l" t="t" r="r" b="b"/>
              <a:pathLst>
                <a:path w="7585709" h="499109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5300"/>
                  </a:lnTo>
                  <a:lnTo>
                    <a:pt x="3810" y="49530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5300"/>
                  </a:lnTo>
                  <a:lnTo>
                    <a:pt x="0" y="499110"/>
                  </a:lnTo>
                  <a:lnTo>
                    <a:pt x="7585710" y="499110"/>
                  </a:lnTo>
                  <a:lnTo>
                    <a:pt x="7585710" y="49530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325119"/>
              <a:ext cx="7578090" cy="491490"/>
            </a:xfrm>
            <a:custGeom>
              <a:avLst/>
              <a:gdLst/>
              <a:ahLst/>
              <a:cxnLst/>
              <a:rect l="l" t="t" r="r" b="b"/>
              <a:pathLst>
                <a:path w="7578090" h="491490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1490"/>
                  </a:lnTo>
                  <a:lnTo>
                    <a:pt x="7578090" y="49149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32892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22"/>
                  </a:lnTo>
                  <a:lnTo>
                    <a:pt x="7567930" y="3822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33273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20">
                  <a:moveTo>
                    <a:pt x="7564120" y="0"/>
                  </a:moveTo>
                  <a:lnTo>
                    <a:pt x="7560310" y="0"/>
                  </a:lnTo>
                  <a:lnTo>
                    <a:pt x="7560310" y="254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2540"/>
                  </a:lnTo>
                  <a:lnTo>
                    <a:pt x="7560310" y="254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254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335279"/>
              <a:ext cx="7556500" cy="471170"/>
            </a:xfrm>
            <a:custGeom>
              <a:avLst/>
              <a:gdLst/>
              <a:ahLst/>
              <a:cxnLst/>
              <a:rect l="l" t="t" r="r" b="b"/>
              <a:pathLst>
                <a:path w="7556500" h="471170">
                  <a:moveTo>
                    <a:pt x="7556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67360"/>
                  </a:lnTo>
                  <a:lnTo>
                    <a:pt x="0" y="471170"/>
                  </a:lnTo>
                  <a:lnTo>
                    <a:pt x="7556500" y="471170"/>
                  </a:lnTo>
                  <a:lnTo>
                    <a:pt x="7556500" y="467360"/>
                  </a:lnTo>
                  <a:lnTo>
                    <a:pt x="7556500" y="3822"/>
                  </a:lnTo>
                  <a:lnTo>
                    <a:pt x="7552690" y="3822"/>
                  </a:lnTo>
                  <a:lnTo>
                    <a:pt x="7552690" y="467360"/>
                  </a:lnTo>
                  <a:lnTo>
                    <a:pt x="3810" y="467360"/>
                  </a:lnTo>
                  <a:lnTo>
                    <a:pt x="3810" y="381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339089"/>
              <a:ext cx="7548880" cy="463550"/>
            </a:xfrm>
            <a:custGeom>
              <a:avLst/>
              <a:gdLst/>
              <a:ahLst/>
              <a:cxnLst/>
              <a:rect l="l" t="t" r="r" b="b"/>
              <a:pathLst>
                <a:path w="7548880" h="463550">
                  <a:moveTo>
                    <a:pt x="7548880" y="0"/>
                  </a:moveTo>
                  <a:lnTo>
                    <a:pt x="7545070" y="0"/>
                  </a:lnTo>
                  <a:lnTo>
                    <a:pt x="7545070" y="381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3810"/>
                  </a:lnTo>
                  <a:lnTo>
                    <a:pt x="7545070" y="381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9740"/>
                  </a:lnTo>
                  <a:lnTo>
                    <a:pt x="0" y="463550"/>
                  </a:lnTo>
                  <a:lnTo>
                    <a:pt x="7548880" y="463550"/>
                  </a:lnTo>
                  <a:lnTo>
                    <a:pt x="7548880" y="459740"/>
                  </a:lnTo>
                  <a:lnTo>
                    <a:pt x="7548880" y="381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342899"/>
              <a:ext cx="7542530" cy="455930"/>
            </a:xfrm>
            <a:custGeom>
              <a:avLst/>
              <a:gdLst/>
              <a:ahLst/>
              <a:cxnLst/>
              <a:rect l="l" t="t" r="r" b="b"/>
              <a:pathLst>
                <a:path w="7542530" h="45593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2120"/>
                  </a:lnTo>
                  <a:lnTo>
                    <a:pt x="3810" y="45212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2120"/>
                  </a:lnTo>
                  <a:lnTo>
                    <a:pt x="0" y="455930"/>
                  </a:lnTo>
                  <a:lnTo>
                    <a:pt x="7542530" y="455930"/>
                  </a:lnTo>
                  <a:lnTo>
                    <a:pt x="7542530" y="45212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346709"/>
              <a:ext cx="7534909" cy="448309"/>
            </a:xfrm>
            <a:custGeom>
              <a:avLst/>
              <a:gdLst/>
              <a:ahLst/>
              <a:cxnLst/>
              <a:rect l="l" t="t" r="r" b="b"/>
              <a:pathLst>
                <a:path w="7534909" h="448309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8310"/>
                  </a:lnTo>
                  <a:lnTo>
                    <a:pt x="7534910" y="44831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35051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35432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254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2540"/>
                  </a:lnTo>
                  <a:lnTo>
                    <a:pt x="7517130" y="254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254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356869"/>
              <a:ext cx="7513320" cy="427990"/>
            </a:xfrm>
            <a:custGeom>
              <a:avLst/>
              <a:gdLst/>
              <a:ahLst/>
              <a:cxnLst/>
              <a:rect l="l" t="t" r="r" b="b"/>
              <a:pathLst>
                <a:path w="7513320" h="427990">
                  <a:moveTo>
                    <a:pt x="7513320" y="0"/>
                  </a:moveTo>
                  <a:lnTo>
                    <a:pt x="7509510" y="0"/>
                  </a:lnTo>
                  <a:lnTo>
                    <a:pt x="7509510" y="5080"/>
                  </a:lnTo>
                  <a:lnTo>
                    <a:pt x="7509510" y="424180"/>
                  </a:lnTo>
                  <a:lnTo>
                    <a:pt x="3810" y="424180"/>
                  </a:lnTo>
                  <a:lnTo>
                    <a:pt x="3810" y="5080"/>
                  </a:lnTo>
                  <a:lnTo>
                    <a:pt x="7509510" y="508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7513320" y="427990"/>
                  </a:lnTo>
                  <a:lnTo>
                    <a:pt x="7513320" y="424180"/>
                  </a:lnTo>
                  <a:lnTo>
                    <a:pt x="7513320" y="508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36194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254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2540"/>
                  </a:lnTo>
                  <a:lnTo>
                    <a:pt x="7501890" y="254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254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364489"/>
              <a:ext cx="7498080" cy="412750"/>
            </a:xfrm>
            <a:custGeom>
              <a:avLst/>
              <a:gdLst/>
              <a:ahLst/>
              <a:cxnLst/>
              <a:rect l="l" t="t" r="r" b="b"/>
              <a:pathLst>
                <a:path w="7498080" h="41275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8940"/>
                  </a:lnTo>
                  <a:lnTo>
                    <a:pt x="3797" y="40894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8940"/>
                  </a:lnTo>
                  <a:lnTo>
                    <a:pt x="0" y="412750"/>
                  </a:lnTo>
                  <a:lnTo>
                    <a:pt x="7498080" y="412750"/>
                  </a:lnTo>
                  <a:lnTo>
                    <a:pt x="7498080" y="40894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368299"/>
              <a:ext cx="7491095" cy="405130"/>
            </a:xfrm>
            <a:custGeom>
              <a:avLst/>
              <a:gdLst/>
              <a:ahLst/>
              <a:cxnLst/>
              <a:rect l="l" t="t" r="r" b="b"/>
              <a:pathLst>
                <a:path w="7491095" h="405130">
                  <a:moveTo>
                    <a:pt x="7490473" y="0"/>
                  </a:moveTo>
                  <a:lnTo>
                    <a:pt x="7486663" y="0"/>
                  </a:lnTo>
                  <a:lnTo>
                    <a:pt x="7486663" y="381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3810"/>
                  </a:lnTo>
                  <a:lnTo>
                    <a:pt x="7486663" y="381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1320"/>
                  </a:lnTo>
                  <a:lnTo>
                    <a:pt x="0" y="405130"/>
                  </a:lnTo>
                  <a:lnTo>
                    <a:pt x="7490473" y="405130"/>
                  </a:lnTo>
                  <a:lnTo>
                    <a:pt x="7490473" y="401320"/>
                  </a:lnTo>
                  <a:lnTo>
                    <a:pt x="7490473" y="381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372109"/>
              <a:ext cx="7484109" cy="397510"/>
            </a:xfrm>
            <a:custGeom>
              <a:avLst/>
              <a:gdLst/>
              <a:ahLst/>
              <a:cxnLst/>
              <a:rect l="l" t="t" r="r" b="b"/>
              <a:pathLst>
                <a:path w="7484109" h="397509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3700"/>
                  </a:lnTo>
                  <a:lnTo>
                    <a:pt x="3810" y="39370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0"/>
                  </a:lnTo>
                  <a:lnTo>
                    <a:pt x="0" y="397510"/>
                  </a:lnTo>
                  <a:lnTo>
                    <a:pt x="7484110" y="397510"/>
                  </a:lnTo>
                  <a:lnTo>
                    <a:pt x="7484110" y="39370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375919"/>
              <a:ext cx="7476490" cy="389890"/>
            </a:xfrm>
            <a:custGeom>
              <a:avLst/>
              <a:gdLst/>
              <a:ahLst/>
              <a:cxnLst/>
              <a:rect l="l" t="t" r="r" b="b"/>
              <a:pathLst>
                <a:path w="7476490" h="389890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89890"/>
                  </a:lnTo>
                  <a:lnTo>
                    <a:pt x="7476490" y="38989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37972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38353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20">
                  <a:moveTo>
                    <a:pt x="7462520" y="0"/>
                  </a:moveTo>
                  <a:lnTo>
                    <a:pt x="7458710" y="0"/>
                  </a:lnTo>
                  <a:lnTo>
                    <a:pt x="7458710" y="254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2540"/>
                  </a:lnTo>
                  <a:lnTo>
                    <a:pt x="7458710" y="254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254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386079"/>
              <a:ext cx="7454900" cy="369570"/>
            </a:xfrm>
            <a:custGeom>
              <a:avLst/>
              <a:gdLst/>
              <a:ahLst/>
              <a:cxnLst/>
              <a:rect l="l" t="t" r="r" b="b"/>
              <a:pathLst>
                <a:path w="7454900" h="36957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7454900" y="369570"/>
                  </a:lnTo>
                  <a:lnTo>
                    <a:pt x="7454900" y="36576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389889"/>
              <a:ext cx="7447280" cy="361950"/>
            </a:xfrm>
            <a:custGeom>
              <a:avLst/>
              <a:gdLst/>
              <a:ahLst/>
              <a:cxnLst/>
              <a:rect l="l" t="t" r="r" b="b"/>
              <a:pathLst>
                <a:path w="7447280" h="361950">
                  <a:moveTo>
                    <a:pt x="7447280" y="0"/>
                  </a:moveTo>
                  <a:lnTo>
                    <a:pt x="7443470" y="0"/>
                  </a:lnTo>
                  <a:lnTo>
                    <a:pt x="7443470" y="381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3810"/>
                  </a:lnTo>
                  <a:lnTo>
                    <a:pt x="7443470" y="381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8140"/>
                  </a:lnTo>
                  <a:lnTo>
                    <a:pt x="0" y="361950"/>
                  </a:lnTo>
                  <a:lnTo>
                    <a:pt x="7447280" y="361950"/>
                  </a:lnTo>
                  <a:lnTo>
                    <a:pt x="7447280" y="358140"/>
                  </a:lnTo>
                  <a:lnTo>
                    <a:pt x="7447280" y="381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393699"/>
              <a:ext cx="7440930" cy="354330"/>
            </a:xfrm>
            <a:custGeom>
              <a:avLst/>
              <a:gdLst/>
              <a:ahLst/>
              <a:cxnLst/>
              <a:rect l="l" t="t" r="r" b="b"/>
              <a:pathLst>
                <a:path w="7440930" h="35433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0520"/>
                  </a:lnTo>
                  <a:lnTo>
                    <a:pt x="3810" y="35052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0520"/>
                  </a:lnTo>
                  <a:lnTo>
                    <a:pt x="0" y="354330"/>
                  </a:lnTo>
                  <a:lnTo>
                    <a:pt x="7440930" y="354330"/>
                  </a:lnTo>
                  <a:lnTo>
                    <a:pt x="7440930" y="35052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397509"/>
              <a:ext cx="7433309" cy="346710"/>
            </a:xfrm>
            <a:custGeom>
              <a:avLst/>
              <a:gdLst/>
              <a:ahLst/>
              <a:cxnLst/>
              <a:rect l="l" t="t" r="r" b="b"/>
              <a:pathLst>
                <a:path w="7433309" h="346709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6710"/>
                  </a:lnTo>
                  <a:lnTo>
                    <a:pt x="7433310" y="34671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40131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40512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254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2540"/>
                  </a:lnTo>
                  <a:lnTo>
                    <a:pt x="7415530" y="254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254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407669"/>
              <a:ext cx="7411720" cy="326390"/>
            </a:xfrm>
            <a:custGeom>
              <a:avLst/>
              <a:gdLst/>
              <a:ahLst/>
              <a:cxnLst/>
              <a:rect l="l" t="t" r="r" b="b"/>
              <a:pathLst>
                <a:path w="7411720" h="326390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7411720" y="326390"/>
                  </a:lnTo>
                  <a:lnTo>
                    <a:pt x="7411720" y="32258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411479"/>
              <a:ext cx="7404100" cy="318770"/>
            </a:xfrm>
            <a:custGeom>
              <a:avLst/>
              <a:gdLst/>
              <a:ahLst/>
              <a:cxnLst/>
              <a:rect l="l" t="t" r="r" b="b"/>
              <a:pathLst>
                <a:path w="7404100" h="318770">
                  <a:moveTo>
                    <a:pt x="7404100" y="0"/>
                  </a:moveTo>
                  <a:lnTo>
                    <a:pt x="7400290" y="0"/>
                  </a:lnTo>
                  <a:lnTo>
                    <a:pt x="7400290" y="381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3810"/>
                  </a:lnTo>
                  <a:lnTo>
                    <a:pt x="7400290" y="381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4960"/>
                  </a:lnTo>
                  <a:lnTo>
                    <a:pt x="0" y="318770"/>
                  </a:lnTo>
                  <a:lnTo>
                    <a:pt x="7404100" y="318770"/>
                  </a:lnTo>
                  <a:lnTo>
                    <a:pt x="7404100" y="314960"/>
                  </a:lnTo>
                  <a:lnTo>
                    <a:pt x="7404100" y="381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415289"/>
              <a:ext cx="7397750" cy="311150"/>
            </a:xfrm>
            <a:custGeom>
              <a:avLst/>
              <a:gdLst/>
              <a:ahLst/>
              <a:cxnLst/>
              <a:rect l="l" t="t" r="r" b="b"/>
              <a:pathLst>
                <a:path w="7397750" h="311150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7340"/>
                  </a:lnTo>
                  <a:lnTo>
                    <a:pt x="3810" y="30734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7340"/>
                  </a:lnTo>
                  <a:lnTo>
                    <a:pt x="0" y="311150"/>
                  </a:lnTo>
                  <a:lnTo>
                    <a:pt x="7397750" y="311150"/>
                  </a:lnTo>
                  <a:lnTo>
                    <a:pt x="7397750" y="30734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419099"/>
              <a:ext cx="7390130" cy="303530"/>
            </a:xfrm>
            <a:custGeom>
              <a:avLst/>
              <a:gdLst/>
              <a:ahLst/>
              <a:cxnLst/>
              <a:rect l="l" t="t" r="r" b="b"/>
              <a:pathLst>
                <a:path w="7390130" h="30353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3530"/>
                  </a:lnTo>
                  <a:lnTo>
                    <a:pt x="7390130" y="303530"/>
                  </a:lnTo>
                  <a:lnTo>
                    <a:pt x="7390130" y="29972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422909"/>
              <a:ext cx="7382509" cy="295910"/>
            </a:xfrm>
            <a:custGeom>
              <a:avLst/>
              <a:gdLst/>
              <a:ahLst/>
              <a:cxnLst/>
              <a:rect l="l" t="t" r="r" b="b"/>
              <a:pathLst>
                <a:path w="7382509" h="295909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5910"/>
                  </a:lnTo>
                  <a:lnTo>
                    <a:pt x="7382510" y="29591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42671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43052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43433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20">
                  <a:moveTo>
                    <a:pt x="7360920" y="0"/>
                  </a:moveTo>
                  <a:lnTo>
                    <a:pt x="7357110" y="0"/>
                  </a:lnTo>
                  <a:lnTo>
                    <a:pt x="7357110" y="254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2540"/>
                  </a:lnTo>
                  <a:lnTo>
                    <a:pt x="7357110" y="254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254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436879"/>
              <a:ext cx="7353300" cy="267970"/>
            </a:xfrm>
            <a:custGeom>
              <a:avLst/>
              <a:gdLst/>
              <a:ahLst/>
              <a:cxnLst/>
              <a:rect l="l" t="t" r="r" b="b"/>
              <a:pathLst>
                <a:path w="7353300" h="26797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7353300" y="267970"/>
                  </a:lnTo>
                  <a:lnTo>
                    <a:pt x="7353300" y="26416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440689"/>
              <a:ext cx="7345680" cy="260350"/>
            </a:xfrm>
            <a:custGeom>
              <a:avLst/>
              <a:gdLst/>
              <a:ahLst/>
              <a:cxnLst/>
              <a:rect l="l" t="t" r="r" b="b"/>
              <a:pathLst>
                <a:path w="7345680" h="260350">
                  <a:moveTo>
                    <a:pt x="7345680" y="0"/>
                  </a:moveTo>
                  <a:lnTo>
                    <a:pt x="7341870" y="0"/>
                  </a:lnTo>
                  <a:lnTo>
                    <a:pt x="7341870" y="381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3810"/>
                  </a:lnTo>
                  <a:lnTo>
                    <a:pt x="7341870" y="381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6540"/>
                  </a:lnTo>
                  <a:lnTo>
                    <a:pt x="0" y="260350"/>
                  </a:lnTo>
                  <a:lnTo>
                    <a:pt x="7345680" y="260350"/>
                  </a:lnTo>
                  <a:lnTo>
                    <a:pt x="7345680" y="256540"/>
                  </a:lnTo>
                  <a:lnTo>
                    <a:pt x="7345680" y="381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444499"/>
              <a:ext cx="7339330" cy="252729"/>
            </a:xfrm>
            <a:custGeom>
              <a:avLst/>
              <a:gdLst/>
              <a:ahLst/>
              <a:cxnLst/>
              <a:rect l="l" t="t" r="r" b="b"/>
              <a:pathLst>
                <a:path w="7339330" h="252729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2730"/>
                  </a:lnTo>
                  <a:lnTo>
                    <a:pt x="7339330" y="25273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44830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79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45211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45592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254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2540"/>
                  </a:lnTo>
                  <a:lnTo>
                    <a:pt x="7313930" y="254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254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458469"/>
              <a:ext cx="7310120" cy="224790"/>
            </a:xfrm>
            <a:custGeom>
              <a:avLst/>
              <a:gdLst/>
              <a:ahLst/>
              <a:cxnLst/>
              <a:rect l="l" t="t" r="r" b="b"/>
              <a:pathLst>
                <a:path w="7310120" h="224790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7310120" y="224790"/>
                  </a:lnTo>
                  <a:lnTo>
                    <a:pt x="7310120" y="22098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462279"/>
              <a:ext cx="7302500" cy="217170"/>
            </a:xfrm>
            <a:custGeom>
              <a:avLst/>
              <a:gdLst/>
              <a:ahLst/>
              <a:cxnLst/>
              <a:rect l="l" t="t" r="r" b="b"/>
              <a:pathLst>
                <a:path w="7302500" h="217170">
                  <a:moveTo>
                    <a:pt x="7302500" y="0"/>
                  </a:moveTo>
                  <a:lnTo>
                    <a:pt x="7298690" y="0"/>
                  </a:lnTo>
                  <a:lnTo>
                    <a:pt x="7298690" y="381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3810"/>
                  </a:lnTo>
                  <a:lnTo>
                    <a:pt x="7298690" y="381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7302500" y="217170"/>
                  </a:lnTo>
                  <a:lnTo>
                    <a:pt x="7302500" y="213360"/>
                  </a:lnTo>
                  <a:lnTo>
                    <a:pt x="7302500" y="381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466089"/>
              <a:ext cx="7296150" cy="209550"/>
            </a:xfrm>
            <a:custGeom>
              <a:avLst/>
              <a:gdLst/>
              <a:ahLst/>
              <a:cxnLst/>
              <a:rect l="l" t="t" r="r" b="b"/>
              <a:pathLst>
                <a:path w="7296150" h="209550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09550"/>
                  </a:lnTo>
                  <a:lnTo>
                    <a:pt x="7296150" y="20955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46989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47370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79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47751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254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2540"/>
                  </a:lnTo>
                  <a:lnTo>
                    <a:pt x="7270750" y="254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254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480059"/>
              <a:ext cx="7266940" cy="181610"/>
            </a:xfrm>
            <a:custGeom>
              <a:avLst/>
              <a:gdLst/>
              <a:ahLst/>
              <a:cxnLst/>
              <a:rect l="l" t="t" r="r" b="b"/>
              <a:pathLst>
                <a:path w="7266940" h="181609">
                  <a:moveTo>
                    <a:pt x="7266940" y="0"/>
                  </a:moveTo>
                  <a:lnTo>
                    <a:pt x="7263130" y="0"/>
                  </a:lnTo>
                  <a:lnTo>
                    <a:pt x="7263130" y="5080"/>
                  </a:lnTo>
                  <a:lnTo>
                    <a:pt x="7263130" y="177800"/>
                  </a:lnTo>
                  <a:lnTo>
                    <a:pt x="3810" y="177800"/>
                  </a:lnTo>
                  <a:lnTo>
                    <a:pt x="3810" y="5080"/>
                  </a:lnTo>
                  <a:lnTo>
                    <a:pt x="7263130" y="508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7266940" y="181610"/>
                  </a:lnTo>
                  <a:lnTo>
                    <a:pt x="7266940" y="177800"/>
                  </a:lnTo>
                  <a:lnTo>
                    <a:pt x="7266940" y="508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48513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20">
                  <a:moveTo>
                    <a:pt x="7259320" y="0"/>
                  </a:moveTo>
                  <a:lnTo>
                    <a:pt x="7255510" y="0"/>
                  </a:lnTo>
                  <a:lnTo>
                    <a:pt x="7255510" y="254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2540"/>
                  </a:lnTo>
                  <a:lnTo>
                    <a:pt x="7255510" y="254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254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487679"/>
              <a:ext cx="7251700" cy="166370"/>
            </a:xfrm>
            <a:custGeom>
              <a:avLst/>
              <a:gdLst/>
              <a:ahLst/>
              <a:cxnLst/>
              <a:rect l="l" t="t" r="r" b="b"/>
              <a:pathLst>
                <a:path w="7251700" h="166370">
                  <a:moveTo>
                    <a:pt x="7251700" y="0"/>
                  </a:moveTo>
                  <a:lnTo>
                    <a:pt x="7247890" y="0"/>
                  </a:lnTo>
                  <a:lnTo>
                    <a:pt x="7247890" y="381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247890" y="381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7251700" y="166370"/>
                  </a:lnTo>
                  <a:lnTo>
                    <a:pt x="7251700" y="162560"/>
                  </a:lnTo>
                  <a:lnTo>
                    <a:pt x="7251700" y="381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491489"/>
              <a:ext cx="7245350" cy="158750"/>
            </a:xfrm>
            <a:custGeom>
              <a:avLst/>
              <a:gdLst/>
              <a:ahLst/>
              <a:cxnLst/>
              <a:rect l="l" t="t" r="r" b="b"/>
              <a:pathLst>
                <a:path w="7245350" h="158750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245350" y="158750"/>
                  </a:lnTo>
                  <a:lnTo>
                    <a:pt x="7245350" y="15494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495299"/>
              <a:ext cx="7237730" cy="151130"/>
            </a:xfrm>
            <a:custGeom>
              <a:avLst/>
              <a:gdLst/>
              <a:ahLst/>
              <a:cxnLst/>
              <a:rect l="l" t="t" r="r" b="b"/>
              <a:pathLst>
                <a:path w="7237730" h="151129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1130"/>
                  </a:lnTo>
                  <a:lnTo>
                    <a:pt x="7237730" y="15113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49910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79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50291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50672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254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2540"/>
                  </a:lnTo>
                  <a:lnTo>
                    <a:pt x="7212330" y="254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254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509269"/>
              <a:ext cx="7208520" cy="123189"/>
            </a:xfrm>
            <a:custGeom>
              <a:avLst/>
              <a:gdLst/>
              <a:ahLst/>
              <a:cxnLst/>
              <a:rect l="l" t="t" r="r" b="b"/>
              <a:pathLst>
                <a:path w="7208520" h="123190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7208520" y="123190"/>
                  </a:lnTo>
                  <a:lnTo>
                    <a:pt x="7208520" y="11938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513079"/>
              <a:ext cx="7200900" cy="115570"/>
            </a:xfrm>
            <a:custGeom>
              <a:avLst/>
              <a:gdLst/>
              <a:ahLst/>
              <a:cxnLst/>
              <a:rect l="l" t="t" r="r" b="b"/>
              <a:pathLst>
                <a:path w="7200900" h="115570">
                  <a:moveTo>
                    <a:pt x="7200900" y="0"/>
                  </a:moveTo>
                  <a:lnTo>
                    <a:pt x="7197090" y="0"/>
                  </a:lnTo>
                  <a:lnTo>
                    <a:pt x="7197090" y="381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3810"/>
                  </a:lnTo>
                  <a:lnTo>
                    <a:pt x="7197090" y="381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7200900" y="115570"/>
                  </a:lnTo>
                  <a:lnTo>
                    <a:pt x="7200900" y="111760"/>
                  </a:lnTo>
                  <a:lnTo>
                    <a:pt x="7200900" y="381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516889"/>
              <a:ext cx="7194550" cy="107950"/>
            </a:xfrm>
            <a:custGeom>
              <a:avLst/>
              <a:gdLst/>
              <a:ahLst/>
              <a:cxnLst/>
              <a:rect l="l" t="t" r="r" b="b"/>
              <a:pathLst>
                <a:path w="7194550" h="107950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7950"/>
                  </a:lnTo>
                  <a:lnTo>
                    <a:pt x="7194550" y="10795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52069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52450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79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52831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254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2540"/>
                  </a:lnTo>
                  <a:lnTo>
                    <a:pt x="7169150" y="254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254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530859"/>
              <a:ext cx="7165340" cy="80010"/>
            </a:xfrm>
            <a:custGeom>
              <a:avLst/>
              <a:gdLst/>
              <a:ahLst/>
              <a:cxnLst/>
              <a:rect l="l" t="t" r="r" b="b"/>
              <a:pathLst>
                <a:path w="7165340" h="80009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7165340" y="80010"/>
                  </a:lnTo>
                  <a:lnTo>
                    <a:pt x="7165340" y="7620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534669"/>
              <a:ext cx="7157720" cy="72390"/>
            </a:xfrm>
            <a:custGeom>
              <a:avLst/>
              <a:gdLst/>
              <a:ahLst/>
              <a:cxnLst/>
              <a:rect l="l" t="t" r="r" b="b"/>
              <a:pathLst>
                <a:path w="7157720" h="72390">
                  <a:moveTo>
                    <a:pt x="7157720" y="0"/>
                  </a:moveTo>
                  <a:lnTo>
                    <a:pt x="7153910" y="0"/>
                  </a:lnTo>
                  <a:lnTo>
                    <a:pt x="7153910" y="381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3810"/>
                  </a:lnTo>
                  <a:lnTo>
                    <a:pt x="7153910" y="381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7157720" y="72390"/>
                  </a:lnTo>
                  <a:lnTo>
                    <a:pt x="7157720" y="68580"/>
                  </a:lnTo>
                  <a:lnTo>
                    <a:pt x="7157720" y="381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538479"/>
              <a:ext cx="7151370" cy="64769"/>
            </a:xfrm>
            <a:custGeom>
              <a:avLst/>
              <a:gdLst/>
              <a:ahLst/>
              <a:cxnLst/>
              <a:rect l="l" t="t" r="r" b="b"/>
              <a:pathLst>
                <a:path w="7151370" h="6477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7151370" y="64770"/>
                  </a:lnTo>
                  <a:lnTo>
                    <a:pt x="7151370" y="6096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542289"/>
              <a:ext cx="7143750" cy="57150"/>
            </a:xfrm>
            <a:custGeom>
              <a:avLst/>
              <a:gdLst/>
              <a:ahLst/>
              <a:cxnLst/>
              <a:rect l="l" t="t" r="r" b="b"/>
              <a:pathLst>
                <a:path w="7143750" h="57150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7143750" y="57150"/>
                  </a:lnTo>
                  <a:lnTo>
                    <a:pt x="7143750" y="5334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546099"/>
              <a:ext cx="7136130" cy="49530"/>
            </a:xfrm>
            <a:custGeom>
              <a:avLst/>
              <a:gdLst/>
              <a:ahLst/>
              <a:cxnLst/>
              <a:rect l="l" t="t" r="r" b="b"/>
              <a:pathLst>
                <a:path w="7136130" h="49529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7136130" y="4953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54990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79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55371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55752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254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2540"/>
                  </a:lnTo>
                  <a:lnTo>
                    <a:pt x="7110730" y="254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254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560069"/>
              <a:ext cx="7106920" cy="21590"/>
            </a:xfrm>
            <a:custGeom>
              <a:avLst/>
              <a:gdLst/>
              <a:ahLst/>
              <a:cxnLst/>
              <a:rect l="l" t="t" r="r" b="b"/>
              <a:pathLst>
                <a:path w="7106920" h="21590">
                  <a:moveTo>
                    <a:pt x="7106920" y="0"/>
                  </a:moveTo>
                  <a:lnTo>
                    <a:pt x="7103110" y="0"/>
                  </a:lnTo>
                  <a:lnTo>
                    <a:pt x="7103110" y="381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3810"/>
                  </a:lnTo>
                  <a:lnTo>
                    <a:pt x="7103110" y="381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7106920" y="21590"/>
                  </a:lnTo>
                  <a:lnTo>
                    <a:pt x="7106920" y="17780"/>
                  </a:lnTo>
                  <a:lnTo>
                    <a:pt x="7106920" y="381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563879"/>
              <a:ext cx="7100570" cy="13970"/>
            </a:xfrm>
            <a:custGeom>
              <a:avLst/>
              <a:gdLst/>
              <a:ahLst/>
              <a:cxnLst/>
              <a:rect l="l" t="t" r="r" b="b"/>
              <a:pathLst>
                <a:path w="7100570" h="1397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7100570" y="13970"/>
                  </a:lnTo>
                  <a:lnTo>
                    <a:pt x="7100570" y="1016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567689"/>
              <a:ext cx="7092950" cy="6350"/>
            </a:xfrm>
            <a:custGeom>
              <a:avLst/>
              <a:gdLst/>
              <a:ahLst/>
              <a:cxnLst/>
              <a:rect l="l" t="t" r="r" b="b"/>
              <a:pathLst>
                <a:path w="7092950" h="6350">
                  <a:moveTo>
                    <a:pt x="7092950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7092950" y="6350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1805939" y="223520"/>
            <a:ext cx="53778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Types</a:t>
            </a:r>
            <a:r>
              <a:rPr sz="4400" spc="-20" dirty="0"/>
              <a:t> </a:t>
            </a:r>
            <a:r>
              <a:rPr sz="4400" dirty="0"/>
              <a:t>of</a:t>
            </a:r>
            <a:r>
              <a:rPr sz="4400" spc="-45" dirty="0"/>
              <a:t> </a:t>
            </a:r>
            <a:r>
              <a:rPr sz="4400" dirty="0"/>
              <a:t>Adjudication</a:t>
            </a:r>
            <a:endParaRPr sz="4400"/>
          </a:p>
        </p:txBody>
      </p:sp>
      <p:sp>
        <p:nvSpPr>
          <p:cNvPr id="161" name="object 161"/>
          <p:cNvSpPr txBox="1"/>
          <p:nvPr/>
        </p:nvSpPr>
        <p:spPr>
          <a:xfrm>
            <a:off x="382270" y="1405890"/>
            <a:ext cx="8044180" cy="3051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 the government gets a report of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failure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conciliation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proceedings,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it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has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-869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decide whether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would be appropriate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to </a:t>
            </a:r>
            <a:r>
              <a:rPr sz="3200" spc="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to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arbitration.</a:t>
            </a:r>
            <a:endParaRPr sz="3200">
              <a:latin typeface="Arial MT"/>
              <a:cs typeface="Arial MT"/>
            </a:endParaRPr>
          </a:p>
          <a:p>
            <a:pPr marL="355600" marR="116839" indent="-342900">
              <a:lnSpc>
                <a:spcPct val="100000"/>
              </a:lnSpc>
              <a:spcBef>
                <a:spcPts val="79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The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reference of dispute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to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adjudication </a:t>
            </a:r>
            <a:r>
              <a:rPr sz="3200" i="1" spc="-10" dirty="0">
                <a:solidFill>
                  <a:srgbClr val="000066"/>
                </a:solidFill>
                <a:latin typeface="Arial"/>
                <a:cs typeface="Arial"/>
              </a:rPr>
              <a:t>is </a:t>
            </a:r>
            <a:r>
              <a:rPr sz="3200" i="1" spc="-87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at</a:t>
            </a:r>
            <a:r>
              <a:rPr sz="3200" i="1" spc="-1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the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discretion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of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the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 government.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1884679" y="497840"/>
            <a:ext cx="53765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Types</a:t>
            </a:r>
            <a:r>
              <a:rPr sz="4400" spc="-35" dirty="0"/>
              <a:t> </a:t>
            </a:r>
            <a:r>
              <a:rPr sz="4400" dirty="0"/>
              <a:t>of</a:t>
            </a:r>
            <a:r>
              <a:rPr sz="4400" spc="-45" dirty="0"/>
              <a:t> </a:t>
            </a:r>
            <a:r>
              <a:rPr sz="4400" dirty="0"/>
              <a:t>Adjudication</a:t>
            </a:r>
            <a:endParaRPr sz="4400"/>
          </a:p>
        </p:txBody>
      </p:sp>
      <p:sp>
        <p:nvSpPr>
          <p:cNvPr id="161" name="object 161"/>
          <p:cNvSpPr txBox="1"/>
          <p:nvPr/>
        </p:nvSpPr>
        <p:spPr>
          <a:xfrm>
            <a:off x="534669" y="1634490"/>
            <a:ext cx="7886065" cy="2950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When both parties, of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their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own accord,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agree to refer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adjudication,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it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obligatory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on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part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of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government to make a reference. When a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reference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to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adjudication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made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by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the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parties, it</a:t>
            </a:r>
            <a:r>
              <a:rPr sz="3200" spc="-1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called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Voluntary</a:t>
            </a:r>
            <a:r>
              <a:rPr sz="3200" i="1" spc="5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dirty="0">
                <a:solidFill>
                  <a:srgbClr val="000066"/>
                </a:solidFill>
                <a:latin typeface="Arial"/>
                <a:cs typeface="Arial"/>
              </a:rPr>
              <a:t>Adjudication.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274320"/>
            <a:ext cx="8229600" cy="1144270"/>
            <a:chOff x="457200" y="274320"/>
            <a:chExt cx="8229600" cy="1144270"/>
          </a:xfrm>
        </p:grpSpPr>
        <p:sp>
          <p:nvSpPr>
            <p:cNvPr id="3" name="object 3"/>
            <p:cNvSpPr/>
            <p:nvPr/>
          </p:nvSpPr>
          <p:spPr>
            <a:xfrm>
              <a:off x="457200" y="274319"/>
              <a:ext cx="8229600" cy="1144270"/>
            </a:xfrm>
            <a:custGeom>
              <a:avLst/>
              <a:gdLst/>
              <a:ahLst/>
              <a:cxnLst/>
              <a:rect l="l" t="t" r="r" b="b"/>
              <a:pathLst>
                <a:path w="8229600" h="1144270">
                  <a:moveTo>
                    <a:pt x="8229600" y="0"/>
                  </a:moveTo>
                  <a:lnTo>
                    <a:pt x="8221980" y="0"/>
                  </a:lnTo>
                  <a:lnTo>
                    <a:pt x="8221980" y="6350"/>
                  </a:lnTo>
                  <a:lnTo>
                    <a:pt x="8221980" y="1136650"/>
                  </a:lnTo>
                  <a:lnTo>
                    <a:pt x="6350" y="1136650"/>
                  </a:lnTo>
                  <a:lnTo>
                    <a:pt x="6350" y="6350"/>
                  </a:lnTo>
                  <a:lnTo>
                    <a:pt x="8221980" y="635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4270"/>
                  </a:lnTo>
                  <a:lnTo>
                    <a:pt x="8229600" y="1144270"/>
                  </a:lnTo>
                  <a:lnTo>
                    <a:pt x="8229600" y="113919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280669"/>
              <a:ext cx="8215630" cy="1130300"/>
            </a:xfrm>
            <a:custGeom>
              <a:avLst/>
              <a:gdLst/>
              <a:ahLst/>
              <a:cxnLst/>
              <a:rect l="l" t="t" r="r" b="b"/>
              <a:pathLst>
                <a:path w="8215630" h="113030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126490"/>
                  </a:lnTo>
                  <a:lnTo>
                    <a:pt x="3810" y="112649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6490"/>
                  </a:lnTo>
                  <a:lnTo>
                    <a:pt x="0" y="1130300"/>
                  </a:lnTo>
                  <a:lnTo>
                    <a:pt x="8215630" y="1130300"/>
                  </a:lnTo>
                  <a:lnTo>
                    <a:pt x="8215630" y="112649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84479"/>
              <a:ext cx="8208009" cy="1122680"/>
            </a:xfrm>
            <a:custGeom>
              <a:avLst/>
              <a:gdLst/>
              <a:ahLst/>
              <a:cxnLst/>
              <a:rect l="l" t="t" r="r" b="b"/>
              <a:pathLst>
                <a:path w="8208009" h="1122680">
                  <a:moveTo>
                    <a:pt x="820801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8870"/>
                  </a:lnTo>
                  <a:lnTo>
                    <a:pt x="0" y="1122680"/>
                  </a:lnTo>
                  <a:lnTo>
                    <a:pt x="8208010" y="1122680"/>
                  </a:lnTo>
                  <a:lnTo>
                    <a:pt x="8208010" y="1118870"/>
                  </a:lnTo>
                  <a:lnTo>
                    <a:pt x="8208010" y="3822"/>
                  </a:lnTo>
                  <a:lnTo>
                    <a:pt x="8205470" y="3822"/>
                  </a:lnTo>
                  <a:lnTo>
                    <a:pt x="8205470" y="1118870"/>
                  </a:lnTo>
                  <a:lnTo>
                    <a:pt x="3810" y="1118870"/>
                  </a:lnTo>
                  <a:lnTo>
                    <a:pt x="3810" y="3810"/>
                  </a:lnTo>
                  <a:lnTo>
                    <a:pt x="8208010" y="381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88289"/>
              <a:ext cx="8201659" cy="1115060"/>
            </a:xfrm>
            <a:custGeom>
              <a:avLst/>
              <a:gdLst/>
              <a:ahLst/>
              <a:cxnLst/>
              <a:rect l="l" t="t" r="r" b="b"/>
              <a:pathLst>
                <a:path w="8201659" h="111506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111250"/>
                  </a:lnTo>
                  <a:lnTo>
                    <a:pt x="3810" y="111125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1250"/>
                  </a:lnTo>
                  <a:lnTo>
                    <a:pt x="0" y="1115060"/>
                  </a:lnTo>
                  <a:lnTo>
                    <a:pt x="8201660" y="1115060"/>
                  </a:lnTo>
                  <a:lnTo>
                    <a:pt x="8201660" y="111125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92099"/>
              <a:ext cx="8194040" cy="1107440"/>
            </a:xfrm>
            <a:custGeom>
              <a:avLst/>
              <a:gdLst/>
              <a:ahLst/>
              <a:cxnLst/>
              <a:rect l="l" t="t" r="r" b="b"/>
              <a:pathLst>
                <a:path w="8194040" h="110744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103630"/>
                  </a:lnTo>
                  <a:lnTo>
                    <a:pt x="3810" y="110363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3630"/>
                  </a:lnTo>
                  <a:lnTo>
                    <a:pt x="0" y="1107440"/>
                  </a:lnTo>
                  <a:lnTo>
                    <a:pt x="8194040" y="1107440"/>
                  </a:lnTo>
                  <a:lnTo>
                    <a:pt x="8194040" y="110363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95909"/>
              <a:ext cx="8186420" cy="1099820"/>
            </a:xfrm>
            <a:custGeom>
              <a:avLst/>
              <a:gdLst/>
              <a:ahLst/>
              <a:cxnLst/>
              <a:rect l="l" t="t" r="r" b="b"/>
              <a:pathLst>
                <a:path w="8186420" h="109982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096010"/>
                  </a:lnTo>
                  <a:lnTo>
                    <a:pt x="3810" y="109601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96010"/>
                  </a:lnTo>
                  <a:lnTo>
                    <a:pt x="0" y="1099820"/>
                  </a:lnTo>
                  <a:lnTo>
                    <a:pt x="8186420" y="1099820"/>
                  </a:lnTo>
                  <a:lnTo>
                    <a:pt x="8186420" y="109601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99719"/>
              <a:ext cx="8178800" cy="1092200"/>
            </a:xfrm>
            <a:custGeom>
              <a:avLst/>
              <a:gdLst/>
              <a:ahLst/>
              <a:cxnLst/>
              <a:rect l="l" t="t" r="r" b="b"/>
              <a:pathLst>
                <a:path w="8178800" h="1092200">
                  <a:moveTo>
                    <a:pt x="8178800" y="0"/>
                  </a:moveTo>
                  <a:lnTo>
                    <a:pt x="8174990" y="0"/>
                  </a:lnTo>
                  <a:lnTo>
                    <a:pt x="8174990" y="2540"/>
                  </a:lnTo>
                  <a:lnTo>
                    <a:pt x="8174990" y="1089660"/>
                  </a:lnTo>
                  <a:lnTo>
                    <a:pt x="2540" y="1089660"/>
                  </a:lnTo>
                  <a:lnTo>
                    <a:pt x="2540" y="2540"/>
                  </a:lnTo>
                  <a:lnTo>
                    <a:pt x="8174990" y="2540"/>
                  </a:lnTo>
                  <a:lnTo>
                    <a:pt x="81749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89660"/>
                  </a:lnTo>
                  <a:lnTo>
                    <a:pt x="0" y="1092200"/>
                  </a:lnTo>
                  <a:lnTo>
                    <a:pt x="8178800" y="1092200"/>
                  </a:lnTo>
                  <a:lnTo>
                    <a:pt x="8178800" y="1089660"/>
                  </a:lnTo>
                  <a:lnTo>
                    <a:pt x="8178800" y="254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302259"/>
              <a:ext cx="8172450" cy="1087120"/>
            </a:xfrm>
            <a:custGeom>
              <a:avLst/>
              <a:gdLst/>
              <a:ahLst/>
              <a:cxnLst/>
              <a:rect l="l" t="t" r="r" b="b"/>
              <a:pathLst>
                <a:path w="8172450" h="108712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083310"/>
                  </a:lnTo>
                  <a:lnTo>
                    <a:pt x="3810" y="108331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3310"/>
                  </a:lnTo>
                  <a:lnTo>
                    <a:pt x="0" y="1087120"/>
                  </a:lnTo>
                  <a:lnTo>
                    <a:pt x="8172450" y="1087120"/>
                  </a:lnTo>
                  <a:lnTo>
                    <a:pt x="8172450" y="108331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306069"/>
              <a:ext cx="8164830" cy="1079500"/>
            </a:xfrm>
            <a:custGeom>
              <a:avLst/>
              <a:gdLst/>
              <a:ahLst/>
              <a:cxnLst/>
              <a:rect l="l" t="t" r="r" b="b"/>
              <a:pathLst>
                <a:path w="8164830" h="1079500">
                  <a:moveTo>
                    <a:pt x="8164830" y="0"/>
                  </a:moveTo>
                  <a:lnTo>
                    <a:pt x="8162290" y="0"/>
                  </a:lnTo>
                  <a:lnTo>
                    <a:pt x="8162290" y="3810"/>
                  </a:lnTo>
                  <a:lnTo>
                    <a:pt x="8162290" y="1075690"/>
                  </a:lnTo>
                  <a:lnTo>
                    <a:pt x="3810" y="1075690"/>
                  </a:lnTo>
                  <a:lnTo>
                    <a:pt x="3810" y="3810"/>
                  </a:lnTo>
                  <a:lnTo>
                    <a:pt x="8162290" y="3810"/>
                  </a:lnTo>
                  <a:lnTo>
                    <a:pt x="8162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5690"/>
                  </a:lnTo>
                  <a:lnTo>
                    <a:pt x="0" y="1079500"/>
                  </a:lnTo>
                  <a:lnTo>
                    <a:pt x="8164830" y="1079500"/>
                  </a:lnTo>
                  <a:lnTo>
                    <a:pt x="8164830" y="1075690"/>
                  </a:lnTo>
                  <a:lnTo>
                    <a:pt x="8164830" y="381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309879"/>
              <a:ext cx="8158480" cy="1071880"/>
            </a:xfrm>
            <a:custGeom>
              <a:avLst/>
              <a:gdLst/>
              <a:ahLst/>
              <a:cxnLst/>
              <a:rect l="l" t="t" r="r" b="b"/>
              <a:pathLst>
                <a:path w="8158480" h="1071880">
                  <a:moveTo>
                    <a:pt x="81584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68070"/>
                  </a:lnTo>
                  <a:lnTo>
                    <a:pt x="0" y="1071880"/>
                  </a:lnTo>
                  <a:lnTo>
                    <a:pt x="8158480" y="1071880"/>
                  </a:lnTo>
                  <a:lnTo>
                    <a:pt x="8158480" y="1068070"/>
                  </a:lnTo>
                  <a:lnTo>
                    <a:pt x="8158480" y="3822"/>
                  </a:lnTo>
                  <a:lnTo>
                    <a:pt x="8154670" y="3822"/>
                  </a:lnTo>
                  <a:lnTo>
                    <a:pt x="8154670" y="1068070"/>
                  </a:lnTo>
                  <a:lnTo>
                    <a:pt x="3810" y="1068070"/>
                  </a:lnTo>
                  <a:lnTo>
                    <a:pt x="3810" y="381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313689"/>
              <a:ext cx="8150859" cy="1064260"/>
            </a:xfrm>
            <a:custGeom>
              <a:avLst/>
              <a:gdLst/>
              <a:ahLst/>
              <a:cxnLst/>
              <a:rect l="l" t="t" r="r" b="b"/>
              <a:pathLst>
                <a:path w="8150859" h="106426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060450"/>
                  </a:lnTo>
                  <a:lnTo>
                    <a:pt x="3810" y="106045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0450"/>
                  </a:lnTo>
                  <a:lnTo>
                    <a:pt x="0" y="1064260"/>
                  </a:lnTo>
                  <a:lnTo>
                    <a:pt x="8150860" y="1064260"/>
                  </a:lnTo>
                  <a:lnTo>
                    <a:pt x="8150860" y="106045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1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317499"/>
              <a:ext cx="8143240" cy="1056640"/>
            </a:xfrm>
            <a:custGeom>
              <a:avLst/>
              <a:gdLst/>
              <a:ahLst/>
              <a:cxnLst/>
              <a:rect l="l" t="t" r="r" b="b"/>
              <a:pathLst>
                <a:path w="8143240" h="105664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052830"/>
                  </a:lnTo>
                  <a:lnTo>
                    <a:pt x="3810" y="105283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2830"/>
                  </a:lnTo>
                  <a:lnTo>
                    <a:pt x="0" y="1056640"/>
                  </a:lnTo>
                  <a:lnTo>
                    <a:pt x="8143240" y="1056640"/>
                  </a:lnTo>
                  <a:lnTo>
                    <a:pt x="8143240" y="105283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321309"/>
              <a:ext cx="8135620" cy="1049020"/>
            </a:xfrm>
            <a:custGeom>
              <a:avLst/>
              <a:gdLst/>
              <a:ahLst/>
              <a:cxnLst/>
              <a:rect l="l" t="t" r="r" b="b"/>
              <a:pathLst>
                <a:path w="8135620" h="1049020">
                  <a:moveTo>
                    <a:pt x="8135620" y="0"/>
                  </a:moveTo>
                  <a:lnTo>
                    <a:pt x="8131810" y="0"/>
                  </a:lnTo>
                  <a:lnTo>
                    <a:pt x="8131810" y="2540"/>
                  </a:lnTo>
                  <a:lnTo>
                    <a:pt x="8131810" y="1046480"/>
                  </a:lnTo>
                  <a:lnTo>
                    <a:pt x="2540" y="1046480"/>
                  </a:lnTo>
                  <a:lnTo>
                    <a:pt x="2540" y="2540"/>
                  </a:lnTo>
                  <a:lnTo>
                    <a:pt x="8131810" y="254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6480"/>
                  </a:lnTo>
                  <a:lnTo>
                    <a:pt x="0" y="1049020"/>
                  </a:lnTo>
                  <a:lnTo>
                    <a:pt x="8135620" y="1049020"/>
                  </a:lnTo>
                  <a:lnTo>
                    <a:pt x="8135620" y="1046480"/>
                  </a:lnTo>
                  <a:lnTo>
                    <a:pt x="8135620" y="254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323849"/>
              <a:ext cx="8129270" cy="1043940"/>
            </a:xfrm>
            <a:custGeom>
              <a:avLst/>
              <a:gdLst/>
              <a:ahLst/>
              <a:cxnLst/>
              <a:rect l="l" t="t" r="r" b="b"/>
              <a:pathLst>
                <a:path w="8129270" h="1043940">
                  <a:moveTo>
                    <a:pt x="8129270" y="0"/>
                  </a:moveTo>
                  <a:lnTo>
                    <a:pt x="8125460" y="0"/>
                  </a:lnTo>
                  <a:lnTo>
                    <a:pt x="8125460" y="3810"/>
                  </a:lnTo>
                  <a:lnTo>
                    <a:pt x="8125460" y="1040130"/>
                  </a:lnTo>
                  <a:lnTo>
                    <a:pt x="3810" y="1040130"/>
                  </a:lnTo>
                  <a:lnTo>
                    <a:pt x="3810" y="3810"/>
                  </a:lnTo>
                  <a:lnTo>
                    <a:pt x="8125460" y="3810"/>
                  </a:lnTo>
                  <a:lnTo>
                    <a:pt x="8125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0130"/>
                  </a:lnTo>
                  <a:lnTo>
                    <a:pt x="0" y="1043940"/>
                  </a:lnTo>
                  <a:lnTo>
                    <a:pt x="8129270" y="1043940"/>
                  </a:lnTo>
                  <a:lnTo>
                    <a:pt x="8129270" y="104013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327659"/>
              <a:ext cx="8121650" cy="1036319"/>
            </a:xfrm>
            <a:custGeom>
              <a:avLst/>
              <a:gdLst/>
              <a:ahLst/>
              <a:cxnLst/>
              <a:rect l="l" t="t" r="r" b="b"/>
              <a:pathLst>
                <a:path w="8121650" h="1036319">
                  <a:moveTo>
                    <a:pt x="8121650" y="0"/>
                  </a:moveTo>
                  <a:lnTo>
                    <a:pt x="8119110" y="0"/>
                  </a:lnTo>
                  <a:lnTo>
                    <a:pt x="8119110" y="3810"/>
                  </a:lnTo>
                  <a:lnTo>
                    <a:pt x="8119110" y="1032510"/>
                  </a:lnTo>
                  <a:lnTo>
                    <a:pt x="3810" y="1032510"/>
                  </a:lnTo>
                  <a:lnTo>
                    <a:pt x="3810" y="3810"/>
                  </a:lnTo>
                  <a:lnTo>
                    <a:pt x="8119110" y="381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2510"/>
                  </a:lnTo>
                  <a:lnTo>
                    <a:pt x="0" y="1036320"/>
                  </a:lnTo>
                  <a:lnTo>
                    <a:pt x="8121650" y="1036320"/>
                  </a:lnTo>
                  <a:lnTo>
                    <a:pt x="8121650" y="1032510"/>
                  </a:lnTo>
                  <a:lnTo>
                    <a:pt x="8121650" y="381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331469"/>
              <a:ext cx="8115300" cy="1028700"/>
            </a:xfrm>
            <a:custGeom>
              <a:avLst/>
              <a:gdLst/>
              <a:ahLst/>
              <a:cxnLst/>
              <a:rect l="l" t="t" r="r" b="b"/>
              <a:pathLst>
                <a:path w="8115300" h="1028700">
                  <a:moveTo>
                    <a:pt x="8115300" y="0"/>
                  </a:moveTo>
                  <a:lnTo>
                    <a:pt x="8111490" y="0"/>
                  </a:lnTo>
                  <a:lnTo>
                    <a:pt x="8111490" y="3810"/>
                  </a:lnTo>
                  <a:lnTo>
                    <a:pt x="8111490" y="1024890"/>
                  </a:lnTo>
                  <a:lnTo>
                    <a:pt x="3810" y="1024890"/>
                  </a:lnTo>
                  <a:lnTo>
                    <a:pt x="3810" y="3810"/>
                  </a:lnTo>
                  <a:lnTo>
                    <a:pt x="8111490" y="3810"/>
                  </a:lnTo>
                  <a:lnTo>
                    <a:pt x="8111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4890"/>
                  </a:lnTo>
                  <a:lnTo>
                    <a:pt x="0" y="1028700"/>
                  </a:lnTo>
                  <a:lnTo>
                    <a:pt x="8115300" y="1028700"/>
                  </a:lnTo>
                  <a:lnTo>
                    <a:pt x="8115300" y="102489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335279"/>
              <a:ext cx="8107680" cy="1021080"/>
            </a:xfrm>
            <a:custGeom>
              <a:avLst/>
              <a:gdLst/>
              <a:ahLst/>
              <a:cxnLst/>
              <a:rect l="l" t="t" r="r" b="b"/>
              <a:pathLst>
                <a:path w="8107680" h="1021080">
                  <a:moveTo>
                    <a:pt x="8107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17270"/>
                  </a:lnTo>
                  <a:lnTo>
                    <a:pt x="0" y="1021080"/>
                  </a:lnTo>
                  <a:lnTo>
                    <a:pt x="8107680" y="1021080"/>
                  </a:lnTo>
                  <a:lnTo>
                    <a:pt x="8107680" y="1017270"/>
                  </a:lnTo>
                  <a:lnTo>
                    <a:pt x="8107680" y="3822"/>
                  </a:lnTo>
                  <a:lnTo>
                    <a:pt x="8103870" y="3822"/>
                  </a:lnTo>
                  <a:lnTo>
                    <a:pt x="8103870" y="1017270"/>
                  </a:lnTo>
                  <a:lnTo>
                    <a:pt x="3810" y="1017270"/>
                  </a:lnTo>
                  <a:lnTo>
                    <a:pt x="3810" y="381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339089"/>
              <a:ext cx="8100059" cy="1013460"/>
            </a:xfrm>
            <a:custGeom>
              <a:avLst/>
              <a:gdLst/>
              <a:ahLst/>
              <a:cxnLst/>
              <a:rect l="l" t="t" r="r" b="b"/>
              <a:pathLst>
                <a:path w="8100059" h="101346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009650"/>
                  </a:lnTo>
                  <a:lnTo>
                    <a:pt x="3810" y="100965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9650"/>
                  </a:lnTo>
                  <a:lnTo>
                    <a:pt x="0" y="1013460"/>
                  </a:lnTo>
                  <a:lnTo>
                    <a:pt x="8100060" y="1013460"/>
                  </a:lnTo>
                  <a:lnTo>
                    <a:pt x="8100060" y="100965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342899"/>
              <a:ext cx="8092440" cy="1005840"/>
            </a:xfrm>
            <a:custGeom>
              <a:avLst/>
              <a:gdLst/>
              <a:ahLst/>
              <a:cxnLst/>
              <a:rect l="l" t="t" r="r" b="b"/>
              <a:pathLst>
                <a:path w="8092440" h="100584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002030"/>
                  </a:lnTo>
                  <a:lnTo>
                    <a:pt x="3810" y="1002030"/>
                  </a:lnTo>
                  <a:lnTo>
                    <a:pt x="381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2030"/>
                  </a:lnTo>
                  <a:lnTo>
                    <a:pt x="0" y="1005840"/>
                  </a:lnTo>
                  <a:lnTo>
                    <a:pt x="8092440" y="1005840"/>
                  </a:lnTo>
                  <a:lnTo>
                    <a:pt x="8092440" y="100203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9590" y="346709"/>
              <a:ext cx="8084820" cy="998219"/>
            </a:xfrm>
            <a:custGeom>
              <a:avLst/>
              <a:gdLst/>
              <a:ahLst/>
              <a:cxnLst/>
              <a:rect l="l" t="t" r="r" b="b"/>
              <a:pathLst>
                <a:path w="8084820" h="998219">
                  <a:moveTo>
                    <a:pt x="808482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994410"/>
                  </a:lnTo>
                  <a:lnTo>
                    <a:pt x="3810" y="99441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4410"/>
                  </a:lnTo>
                  <a:lnTo>
                    <a:pt x="0" y="998220"/>
                  </a:lnTo>
                  <a:lnTo>
                    <a:pt x="8084820" y="998220"/>
                  </a:lnTo>
                  <a:lnTo>
                    <a:pt x="8084820" y="994410"/>
                  </a:lnTo>
                  <a:lnTo>
                    <a:pt x="8084820" y="3810"/>
                  </a:lnTo>
                  <a:lnTo>
                    <a:pt x="808482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400" y="350519"/>
              <a:ext cx="8077200" cy="990600"/>
            </a:xfrm>
            <a:custGeom>
              <a:avLst/>
              <a:gdLst/>
              <a:ahLst/>
              <a:cxnLst/>
              <a:rect l="l" t="t" r="r" b="b"/>
              <a:pathLst>
                <a:path w="8077200" h="990600">
                  <a:moveTo>
                    <a:pt x="8077200" y="0"/>
                  </a:moveTo>
                  <a:lnTo>
                    <a:pt x="8073390" y="0"/>
                  </a:lnTo>
                  <a:lnTo>
                    <a:pt x="8073390" y="2540"/>
                  </a:lnTo>
                  <a:lnTo>
                    <a:pt x="8073390" y="988060"/>
                  </a:lnTo>
                  <a:lnTo>
                    <a:pt x="2540" y="988060"/>
                  </a:lnTo>
                  <a:lnTo>
                    <a:pt x="2540" y="2540"/>
                  </a:lnTo>
                  <a:lnTo>
                    <a:pt x="8073390" y="254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88060"/>
                  </a:lnTo>
                  <a:lnTo>
                    <a:pt x="0" y="990600"/>
                  </a:lnTo>
                  <a:lnTo>
                    <a:pt x="8077200" y="990600"/>
                  </a:lnTo>
                  <a:lnTo>
                    <a:pt x="8077200" y="988060"/>
                  </a:lnTo>
                  <a:lnTo>
                    <a:pt x="8077200" y="254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353059"/>
              <a:ext cx="8070850" cy="985519"/>
            </a:xfrm>
            <a:custGeom>
              <a:avLst/>
              <a:gdLst/>
              <a:ahLst/>
              <a:cxnLst/>
              <a:rect l="l" t="t" r="r" b="b"/>
              <a:pathLst>
                <a:path w="8070850" h="985519">
                  <a:moveTo>
                    <a:pt x="807085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981710"/>
                  </a:lnTo>
                  <a:lnTo>
                    <a:pt x="3810" y="98171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1710"/>
                  </a:lnTo>
                  <a:lnTo>
                    <a:pt x="0" y="985520"/>
                  </a:lnTo>
                  <a:lnTo>
                    <a:pt x="8070850" y="985520"/>
                  </a:lnTo>
                  <a:lnTo>
                    <a:pt x="8070850" y="981710"/>
                  </a:lnTo>
                  <a:lnTo>
                    <a:pt x="8070850" y="3810"/>
                  </a:lnTo>
                  <a:lnTo>
                    <a:pt x="807085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356869"/>
              <a:ext cx="8064500" cy="977900"/>
            </a:xfrm>
            <a:custGeom>
              <a:avLst/>
              <a:gdLst/>
              <a:ahLst/>
              <a:cxnLst/>
              <a:rect l="l" t="t" r="r" b="b"/>
              <a:pathLst>
                <a:path w="8064500" h="977900">
                  <a:moveTo>
                    <a:pt x="8064500" y="0"/>
                  </a:moveTo>
                  <a:lnTo>
                    <a:pt x="8060690" y="0"/>
                  </a:lnTo>
                  <a:lnTo>
                    <a:pt x="8060690" y="3810"/>
                  </a:lnTo>
                  <a:lnTo>
                    <a:pt x="8060690" y="974090"/>
                  </a:lnTo>
                  <a:lnTo>
                    <a:pt x="3810" y="974090"/>
                  </a:lnTo>
                  <a:lnTo>
                    <a:pt x="3810" y="3810"/>
                  </a:lnTo>
                  <a:lnTo>
                    <a:pt x="8060690" y="3810"/>
                  </a:lnTo>
                  <a:lnTo>
                    <a:pt x="8060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4090"/>
                  </a:lnTo>
                  <a:lnTo>
                    <a:pt x="0" y="977900"/>
                  </a:lnTo>
                  <a:lnTo>
                    <a:pt x="8064500" y="977900"/>
                  </a:lnTo>
                  <a:lnTo>
                    <a:pt x="8064500" y="97409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360679"/>
              <a:ext cx="8056880" cy="970280"/>
            </a:xfrm>
            <a:custGeom>
              <a:avLst/>
              <a:gdLst/>
              <a:ahLst/>
              <a:cxnLst/>
              <a:rect l="l" t="t" r="r" b="b"/>
              <a:pathLst>
                <a:path w="8056880" h="97028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966470"/>
                  </a:lnTo>
                  <a:lnTo>
                    <a:pt x="3810" y="96647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6470"/>
                  </a:lnTo>
                  <a:lnTo>
                    <a:pt x="0" y="970280"/>
                  </a:lnTo>
                  <a:lnTo>
                    <a:pt x="8056880" y="970280"/>
                  </a:lnTo>
                  <a:lnTo>
                    <a:pt x="8056880" y="96647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364489"/>
              <a:ext cx="8049259" cy="962660"/>
            </a:xfrm>
            <a:custGeom>
              <a:avLst/>
              <a:gdLst/>
              <a:ahLst/>
              <a:cxnLst/>
              <a:rect l="l" t="t" r="r" b="b"/>
              <a:pathLst>
                <a:path w="8049259" h="96266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958850"/>
                  </a:lnTo>
                  <a:lnTo>
                    <a:pt x="3810" y="958850"/>
                  </a:lnTo>
                  <a:lnTo>
                    <a:pt x="381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8850"/>
                  </a:lnTo>
                  <a:lnTo>
                    <a:pt x="0" y="962660"/>
                  </a:lnTo>
                  <a:lnTo>
                    <a:pt x="8049260" y="962660"/>
                  </a:lnTo>
                  <a:lnTo>
                    <a:pt x="8049260" y="95885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1180" y="368299"/>
              <a:ext cx="8041640" cy="955040"/>
            </a:xfrm>
            <a:custGeom>
              <a:avLst/>
              <a:gdLst/>
              <a:ahLst/>
              <a:cxnLst/>
              <a:rect l="l" t="t" r="r" b="b"/>
              <a:pathLst>
                <a:path w="8041640" h="955040">
                  <a:moveTo>
                    <a:pt x="8041640" y="0"/>
                  </a:moveTo>
                  <a:lnTo>
                    <a:pt x="8037830" y="0"/>
                  </a:lnTo>
                  <a:lnTo>
                    <a:pt x="8037830" y="3810"/>
                  </a:lnTo>
                  <a:lnTo>
                    <a:pt x="8037830" y="951230"/>
                  </a:lnTo>
                  <a:lnTo>
                    <a:pt x="3810" y="951230"/>
                  </a:lnTo>
                  <a:lnTo>
                    <a:pt x="3810" y="3810"/>
                  </a:lnTo>
                  <a:lnTo>
                    <a:pt x="8037830" y="3810"/>
                  </a:lnTo>
                  <a:lnTo>
                    <a:pt x="8037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1230"/>
                  </a:lnTo>
                  <a:lnTo>
                    <a:pt x="0" y="955040"/>
                  </a:lnTo>
                  <a:lnTo>
                    <a:pt x="8041640" y="955040"/>
                  </a:lnTo>
                  <a:lnTo>
                    <a:pt x="8041640" y="951230"/>
                  </a:lnTo>
                  <a:lnTo>
                    <a:pt x="8041640" y="3810"/>
                  </a:lnTo>
                  <a:lnTo>
                    <a:pt x="8041640" y="0"/>
                  </a:lnTo>
                  <a:close/>
                </a:path>
              </a:pathLst>
            </a:custGeom>
            <a:solidFill>
              <a:srgbClr val="FFFF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4990" y="372109"/>
              <a:ext cx="8034020" cy="947419"/>
            </a:xfrm>
            <a:custGeom>
              <a:avLst/>
              <a:gdLst/>
              <a:ahLst/>
              <a:cxnLst/>
              <a:rect l="l" t="t" r="r" b="b"/>
              <a:pathLst>
                <a:path w="8034020" h="947419">
                  <a:moveTo>
                    <a:pt x="8034020" y="0"/>
                  </a:moveTo>
                  <a:lnTo>
                    <a:pt x="8030210" y="0"/>
                  </a:lnTo>
                  <a:lnTo>
                    <a:pt x="8030210" y="2540"/>
                  </a:lnTo>
                  <a:lnTo>
                    <a:pt x="8030210" y="944880"/>
                  </a:lnTo>
                  <a:lnTo>
                    <a:pt x="2540" y="944880"/>
                  </a:lnTo>
                  <a:lnTo>
                    <a:pt x="2540" y="2540"/>
                  </a:lnTo>
                  <a:lnTo>
                    <a:pt x="8030210" y="2540"/>
                  </a:lnTo>
                  <a:lnTo>
                    <a:pt x="8030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44880"/>
                  </a:lnTo>
                  <a:lnTo>
                    <a:pt x="0" y="947420"/>
                  </a:lnTo>
                  <a:lnTo>
                    <a:pt x="8034020" y="947420"/>
                  </a:lnTo>
                  <a:lnTo>
                    <a:pt x="8034020" y="944880"/>
                  </a:lnTo>
                  <a:lnTo>
                    <a:pt x="8034020" y="2540"/>
                  </a:lnTo>
                  <a:lnTo>
                    <a:pt x="803402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374649"/>
              <a:ext cx="8027670" cy="942340"/>
            </a:xfrm>
            <a:custGeom>
              <a:avLst/>
              <a:gdLst/>
              <a:ahLst/>
              <a:cxnLst/>
              <a:rect l="l" t="t" r="r" b="b"/>
              <a:pathLst>
                <a:path w="8027670" h="942340">
                  <a:moveTo>
                    <a:pt x="802767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938530"/>
                  </a:lnTo>
                  <a:lnTo>
                    <a:pt x="3810" y="93853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8530"/>
                  </a:lnTo>
                  <a:lnTo>
                    <a:pt x="0" y="942340"/>
                  </a:lnTo>
                  <a:lnTo>
                    <a:pt x="8027670" y="942340"/>
                  </a:lnTo>
                  <a:lnTo>
                    <a:pt x="8027670" y="938530"/>
                  </a:lnTo>
                  <a:lnTo>
                    <a:pt x="8027670" y="3810"/>
                  </a:lnTo>
                  <a:lnTo>
                    <a:pt x="8027670" y="0"/>
                  </a:lnTo>
                  <a:close/>
                </a:path>
              </a:pathLst>
            </a:custGeom>
            <a:solidFill>
              <a:srgbClr val="FFFF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378459"/>
              <a:ext cx="8021320" cy="934719"/>
            </a:xfrm>
            <a:custGeom>
              <a:avLst/>
              <a:gdLst/>
              <a:ahLst/>
              <a:cxnLst/>
              <a:rect l="l" t="t" r="r" b="b"/>
              <a:pathLst>
                <a:path w="8021320" h="934719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930910"/>
                  </a:lnTo>
                  <a:lnTo>
                    <a:pt x="3810" y="93091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0910"/>
                  </a:lnTo>
                  <a:lnTo>
                    <a:pt x="0" y="934720"/>
                  </a:lnTo>
                  <a:lnTo>
                    <a:pt x="8021320" y="934720"/>
                  </a:lnTo>
                  <a:lnTo>
                    <a:pt x="8021320" y="93091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382269"/>
              <a:ext cx="8013700" cy="927100"/>
            </a:xfrm>
            <a:custGeom>
              <a:avLst/>
              <a:gdLst/>
              <a:ahLst/>
              <a:cxnLst/>
              <a:rect l="l" t="t" r="r" b="b"/>
              <a:pathLst>
                <a:path w="8013700" h="927100">
                  <a:moveTo>
                    <a:pt x="8013700" y="0"/>
                  </a:moveTo>
                  <a:lnTo>
                    <a:pt x="8009890" y="0"/>
                  </a:lnTo>
                  <a:lnTo>
                    <a:pt x="8009890" y="3810"/>
                  </a:lnTo>
                  <a:lnTo>
                    <a:pt x="8009890" y="923290"/>
                  </a:lnTo>
                  <a:lnTo>
                    <a:pt x="3810" y="923290"/>
                  </a:lnTo>
                  <a:lnTo>
                    <a:pt x="3810" y="3810"/>
                  </a:lnTo>
                  <a:lnTo>
                    <a:pt x="8009890" y="3810"/>
                  </a:lnTo>
                  <a:lnTo>
                    <a:pt x="8009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3290"/>
                  </a:lnTo>
                  <a:lnTo>
                    <a:pt x="0" y="927100"/>
                  </a:lnTo>
                  <a:lnTo>
                    <a:pt x="8013700" y="927100"/>
                  </a:lnTo>
                  <a:lnTo>
                    <a:pt x="8013700" y="92329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86079"/>
              <a:ext cx="8006080" cy="919480"/>
            </a:xfrm>
            <a:custGeom>
              <a:avLst/>
              <a:gdLst/>
              <a:ahLst/>
              <a:cxnLst/>
              <a:rect l="l" t="t" r="r" b="b"/>
              <a:pathLst>
                <a:path w="8006080" h="91948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915670"/>
                  </a:lnTo>
                  <a:lnTo>
                    <a:pt x="3810" y="915670"/>
                  </a:lnTo>
                  <a:lnTo>
                    <a:pt x="381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5670"/>
                  </a:lnTo>
                  <a:lnTo>
                    <a:pt x="0" y="919480"/>
                  </a:lnTo>
                  <a:lnTo>
                    <a:pt x="8006080" y="919480"/>
                  </a:lnTo>
                  <a:lnTo>
                    <a:pt x="8006080" y="91567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2770" y="389889"/>
              <a:ext cx="7998459" cy="911860"/>
            </a:xfrm>
            <a:custGeom>
              <a:avLst/>
              <a:gdLst/>
              <a:ahLst/>
              <a:cxnLst/>
              <a:rect l="l" t="t" r="r" b="b"/>
              <a:pathLst>
                <a:path w="7998459" h="911860">
                  <a:moveTo>
                    <a:pt x="7998460" y="0"/>
                  </a:moveTo>
                  <a:lnTo>
                    <a:pt x="7994650" y="0"/>
                  </a:lnTo>
                  <a:lnTo>
                    <a:pt x="7994650" y="3810"/>
                  </a:lnTo>
                  <a:lnTo>
                    <a:pt x="7994650" y="908050"/>
                  </a:lnTo>
                  <a:lnTo>
                    <a:pt x="3810" y="908050"/>
                  </a:lnTo>
                  <a:lnTo>
                    <a:pt x="3810" y="3810"/>
                  </a:lnTo>
                  <a:lnTo>
                    <a:pt x="7994650" y="3810"/>
                  </a:lnTo>
                  <a:lnTo>
                    <a:pt x="7994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8050"/>
                  </a:lnTo>
                  <a:lnTo>
                    <a:pt x="0" y="911860"/>
                  </a:lnTo>
                  <a:lnTo>
                    <a:pt x="7998460" y="911860"/>
                  </a:lnTo>
                  <a:lnTo>
                    <a:pt x="7998460" y="908050"/>
                  </a:lnTo>
                  <a:lnTo>
                    <a:pt x="7998460" y="3810"/>
                  </a:lnTo>
                  <a:lnTo>
                    <a:pt x="799846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6580" y="393699"/>
              <a:ext cx="7990840" cy="904240"/>
            </a:xfrm>
            <a:custGeom>
              <a:avLst/>
              <a:gdLst/>
              <a:ahLst/>
              <a:cxnLst/>
              <a:rect l="l" t="t" r="r" b="b"/>
              <a:pathLst>
                <a:path w="7990840" h="904240">
                  <a:moveTo>
                    <a:pt x="7990840" y="0"/>
                  </a:moveTo>
                  <a:lnTo>
                    <a:pt x="7987030" y="0"/>
                  </a:lnTo>
                  <a:lnTo>
                    <a:pt x="7987030" y="3810"/>
                  </a:lnTo>
                  <a:lnTo>
                    <a:pt x="7987030" y="900430"/>
                  </a:lnTo>
                  <a:lnTo>
                    <a:pt x="3810" y="900430"/>
                  </a:lnTo>
                  <a:lnTo>
                    <a:pt x="3810" y="3810"/>
                  </a:lnTo>
                  <a:lnTo>
                    <a:pt x="7987030" y="3810"/>
                  </a:lnTo>
                  <a:lnTo>
                    <a:pt x="7987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0430"/>
                  </a:lnTo>
                  <a:lnTo>
                    <a:pt x="0" y="904240"/>
                  </a:lnTo>
                  <a:lnTo>
                    <a:pt x="7990840" y="904240"/>
                  </a:lnTo>
                  <a:lnTo>
                    <a:pt x="7990840" y="900430"/>
                  </a:lnTo>
                  <a:lnTo>
                    <a:pt x="7990840" y="3810"/>
                  </a:lnTo>
                  <a:lnTo>
                    <a:pt x="799084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80390" y="397509"/>
              <a:ext cx="7983220" cy="896619"/>
            </a:xfrm>
            <a:custGeom>
              <a:avLst/>
              <a:gdLst/>
              <a:ahLst/>
              <a:cxnLst/>
              <a:rect l="l" t="t" r="r" b="b"/>
              <a:pathLst>
                <a:path w="7983220" h="896619">
                  <a:moveTo>
                    <a:pt x="7983220" y="0"/>
                  </a:moveTo>
                  <a:lnTo>
                    <a:pt x="7979410" y="0"/>
                  </a:lnTo>
                  <a:lnTo>
                    <a:pt x="7979410" y="2540"/>
                  </a:lnTo>
                  <a:lnTo>
                    <a:pt x="7979410" y="894080"/>
                  </a:lnTo>
                  <a:lnTo>
                    <a:pt x="2540" y="894080"/>
                  </a:lnTo>
                  <a:lnTo>
                    <a:pt x="2540" y="2540"/>
                  </a:lnTo>
                  <a:lnTo>
                    <a:pt x="7979410" y="2540"/>
                  </a:lnTo>
                  <a:lnTo>
                    <a:pt x="79794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94080"/>
                  </a:lnTo>
                  <a:lnTo>
                    <a:pt x="0" y="896620"/>
                  </a:lnTo>
                  <a:lnTo>
                    <a:pt x="7983220" y="896620"/>
                  </a:lnTo>
                  <a:lnTo>
                    <a:pt x="7983220" y="894080"/>
                  </a:lnTo>
                  <a:lnTo>
                    <a:pt x="7983220" y="2540"/>
                  </a:lnTo>
                  <a:lnTo>
                    <a:pt x="798322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400049"/>
              <a:ext cx="7976870" cy="891540"/>
            </a:xfrm>
            <a:custGeom>
              <a:avLst/>
              <a:gdLst/>
              <a:ahLst/>
              <a:cxnLst/>
              <a:rect l="l" t="t" r="r" b="b"/>
              <a:pathLst>
                <a:path w="7976870" h="891540">
                  <a:moveTo>
                    <a:pt x="7976870" y="0"/>
                  </a:moveTo>
                  <a:lnTo>
                    <a:pt x="7973060" y="0"/>
                  </a:lnTo>
                  <a:lnTo>
                    <a:pt x="7973060" y="3810"/>
                  </a:lnTo>
                  <a:lnTo>
                    <a:pt x="7973060" y="887730"/>
                  </a:lnTo>
                  <a:lnTo>
                    <a:pt x="3810" y="887730"/>
                  </a:lnTo>
                  <a:lnTo>
                    <a:pt x="3810" y="3810"/>
                  </a:lnTo>
                  <a:lnTo>
                    <a:pt x="7973060" y="3810"/>
                  </a:lnTo>
                  <a:lnTo>
                    <a:pt x="7973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7730"/>
                  </a:lnTo>
                  <a:lnTo>
                    <a:pt x="0" y="891540"/>
                  </a:lnTo>
                  <a:lnTo>
                    <a:pt x="7976870" y="891540"/>
                  </a:lnTo>
                  <a:lnTo>
                    <a:pt x="7976870" y="887730"/>
                  </a:lnTo>
                  <a:lnTo>
                    <a:pt x="7976870" y="3810"/>
                  </a:lnTo>
                  <a:lnTo>
                    <a:pt x="797687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403859"/>
              <a:ext cx="7969250" cy="883919"/>
            </a:xfrm>
            <a:custGeom>
              <a:avLst/>
              <a:gdLst/>
              <a:ahLst/>
              <a:cxnLst/>
              <a:rect l="l" t="t" r="r" b="b"/>
              <a:pathLst>
                <a:path w="7969250" h="883919">
                  <a:moveTo>
                    <a:pt x="796925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880110"/>
                  </a:lnTo>
                  <a:lnTo>
                    <a:pt x="3810" y="88011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0110"/>
                  </a:lnTo>
                  <a:lnTo>
                    <a:pt x="0" y="883920"/>
                  </a:lnTo>
                  <a:lnTo>
                    <a:pt x="7969250" y="883920"/>
                  </a:lnTo>
                  <a:lnTo>
                    <a:pt x="7969250" y="880110"/>
                  </a:lnTo>
                  <a:lnTo>
                    <a:pt x="7969250" y="3810"/>
                  </a:lnTo>
                  <a:lnTo>
                    <a:pt x="796925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407669"/>
              <a:ext cx="7962900" cy="876300"/>
            </a:xfrm>
            <a:custGeom>
              <a:avLst/>
              <a:gdLst/>
              <a:ahLst/>
              <a:cxnLst/>
              <a:rect l="l" t="t" r="r" b="b"/>
              <a:pathLst>
                <a:path w="7962900" h="876300">
                  <a:moveTo>
                    <a:pt x="7962900" y="0"/>
                  </a:moveTo>
                  <a:lnTo>
                    <a:pt x="7959090" y="0"/>
                  </a:lnTo>
                  <a:lnTo>
                    <a:pt x="7959090" y="3810"/>
                  </a:lnTo>
                  <a:lnTo>
                    <a:pt x="7959090" y="872490"/>
                  </a:lnTo>
                  <a:lnTo>
                    <a:pt x="3810" y="872490"/>
                  </a:lnTo>
                  <a:lnTo>
                    <a:pt x="3810" y="3810"/>
                  </a:lnTo>
                  <a:lnTo>
                    <a:pt x="7959090" y="3810"/>
                  </a:lnTo>
                  <a:lnTo>
                    <a:pt x="7959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2490"/>
                  </a:lnTo>
                  <a:lnTo>
                    <a:pt x="0" y="876300"/>
                  </a:lnTo>
                  <a:lnTo>
                    <a:pt x="7962900" y="876300"/>
                  </a:lnTo>
                  <a:lnTo>
                    <a:pt x="7962900" y="87249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411479"/>
              <a:ext cx="7955280" cy="868680"/>
            </a:xfrm>
            <a:custGeom>
              <a:avLst/>
              <a:gdLst/>
              <a:ahLst/>
              <a:cxnLst/>
              <a:rect l="l" t="t" r="r" b="b"/>
              <a:pathLst>
                <a:path w="7955280" h="86868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864870"/>
                  </a:lnTo>
                  <a:lnTo>
                    <a:pt x="3810" y="86487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4870"/>
                  </a:lnTo>
                  <a:lnTo>
                    <a:pt x="0" y="868680"/>
                  </a:lnTo>
                  <a:lnTo>
                    <a:pt x="7955280" y="868680"/>
                  </a:lnTo>
                  <a:lnTo>
                    <a:pt x="7955280" y="86487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415289"/>
              <a:ext cx="7947659" cy="861060"/>
            </a:xfrm>
            <a:custGeom>
              <a:avLst/>
              <a:gdLst/>
              <a:ahLst/>
              <a:cxnLst/>
              <a:rect l="l" t="t" r="r" b="b"/>
              <a:pathLst>
                <a:path w="7947659" h="86106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857250"/>
                  </a:lnTo>
                  <a:lnTo>
                    <a:pt x="3810" y="857250"/>
                  </a:lnTo>
                  <a:lnTo>
                    <a:pt x="381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7250"/>
                  </a:lnTo>
                  <a:lnTo>
                    <a:pt x="0" y="861060"/>
                  </a:lnTo>
                  <a:lnTo>
                    <a:pt x="7947660" y="861060"/>
                  </a:lnTo>
                  <a:lnTo>
                    <a:pt x="7947660" y="85725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1980" y="419099"/>
              <a:ext cx="7940040" cy="853440"/>
            </a:xfrm>
            <a:custGeom>
              <a:avLst/>
              <a:gdLst/>
              <a:ahLst/>
              <a:cxnLst/>
              <a:rect l="l" t="t" r="r" b="b"/>
              <a:pathLst>
                <a:path w="7940040" h="853440">
                  <a:moveTo>
                    <a:pt x="7940040" y="0"/>
                  </a:moveTo>
                  <a:lnTo>
                    <a:pt x="7936230" y="0"/>
                  </a:lnTo>
                  <a:lnTo>
                    <a:pt x="7936230" y="3810"/>
                  </a:lnTo>
                  <a:lnTo>
                    <a:pt x="7936230" y="849630"/>
                  </a:lnTo>
                  <a:lnTo>
                    <a:pt x="3810" y="849630"/>
                  </a:lnTo>
                  <a:lnTo>
                    <a:pt x="3810" y="3810"/>
                  </a:lnTo>
                  <a:lnTo>
                    <a:pt x="7936230" y="3810"/>
                  </a:lnTo>
                  <a:lnTo>
                    <a:pt x="7936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9630"/>
                  </a:lnTo>
                  <a:lnTo>
                    <a:pt x="0" y="853440"/>
                  </a:lnTo>
                  <a:lnTo>
                    <a:pt x="7940040" y="853440"/>
                  </a:lnTo>
                  <a:lnTo>
                    <a:pt x="7940040" y="849630"/>
                  </a:lnTo>
                  <a:lnTo>
                    <a:pt x="7940040" y="3810"/>
                  </a:lnTo>
                  <a:lnTo>
                    <a:pt x="794004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5790" y="422909"/>
              <a:ext cx="7932420" cy="845819"/>
            </a:xfrm>
            <a:custGeom>
              <a:avLst/>
              <a:gdLst/>
              <a:ahLst/>
              <a:cxnLst/>
              <a:rect l="l" t="t" r="r" b="b"/>
              <a:pathLst>
                <a:path w="7932420" h="845819">
                  <a:moveTo>
                    <a:pt x="7932420" y="0"/>
                  </a:moveTo>
                  <a:lnTo>
                    <a:pt x="7928610" y="0"/>
                  </a:lnTo>
                  <a:lnTo>
                    <a:pt x="7928610" y="2540"/>
                  </a:lnTo>
                  <a:lnTo>
                    <a:pt x="7928610" y="843280"/>
                  </a:lnTo>
                  <a:lnTo>
                    <a:pt x="2540" y="843280"/>
                  </a:lnTo>
                  <a:lnTo>
                    <a:pt x="2540" y="2540"/>
                  </a:lnTo>
                  <a:lnTo>
                    <a:pt x="7928610" y="2540"/>
                  </a:lnTo>
                  <a:lnTo>
                    <a:pt x="7928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3280"/>
                  </a:lnTo>
                  <a:lnTo>
                    <a:pt x="0" y="845820"/>
                  </a:lnTo>
                  <a:lnTo>
                    <a:pt x="7932420" y="845820"/>
                  </a:lnTo>
                  <a:lnTo>
                    <a:pt x="7932420" y="843280"/>
                  </a:lnTo>
                  <a:lnTo>
                    <a:pt x="7932420" y="2540"/>
                  </a:lnTo>
                  <a:lnTo>
                    <a:pt x="7932420" y="0"/>
                  </a:lnTo>
                  <a:close/>
                </a:path>
              </a:pathLst>
            </a:custGeom>
            <a:solidFill>
              <a:srgbClr val="FFF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425449"/>
              <a:ext cx="7926070" cy="840740"/>
            </a:xfrm>
            <a:custGeom>
              <a:avLst/>
              <a:gdLst/>
              <a:ahLst/>
              <a:cxnLst/>
              <a:rect l="l" t="t" r="r" b="b"/>
              <a:pathLst>
                <a:path w="7926070" h="840740">
                  <a:moveTo>
                    <a:pt x="792607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836930"/>
                  </a:lnTo>
                  <a:lnTo>
                    <a:pt x="3810" y="83693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6930"/>
                  </a:lnTo>
                  <a:lnTo>
                    <a:pt x="0" y="840740"/>
                  </a:lnTo>
                  <a:lnTo>
                    <a:pt x="7926070" y="840740"/>
                  </a:lnTo>
                  <a:lnTo>
                    <a:pt x="7926070" y="836930"/>
                  </a:lnTo>
                  <a:lnTo>
                    <a:pt x="7926070" y="3810"/>
                  </a:lnTo>
                  <a:lnTo>
                    <a:pt x="792607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429259"/>
              <a:ext cx="7919720" cy="833119"/>
            </a:xfrm>
            <a:custGeom>
              <a:avLst/>
              <a:gdLst/>
              <a:ahLst/>
              <a:cxnLst/>
              <a:rect l="l" t="t" r="r" b="b"/>
              <a:pathLst>
                <a:path w="7919720" h="833119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829310"/>
                  </a:lnTo>
                  <a:lnTo>
                    <a:pt x="3810" y="82931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9310"/>
                  </a:lnTo>
                  <a:lnTo>
                    <a:pt x="0" y="833120"/>
                  </a:lnTo>
                  <a:lnTo>
                    <a:pt x="7919720" y="833120"/>
                  </a:lnTo>
                  <a:lnTo>
                    <a:pt x="7919720" y="82931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433069"/>
              <a:ext cx="7912100" cy="825500"/>
            </a:xfrm>
            <a:custGeom>
              <a:avLst/>
              <a:gdLst/>
              <a:ahLst/>
              <a:cxnLst/>
              <a:rect l="l" t="t" r="r" b="b"/>
              <a:pathLst>
                <a:path w="7912100" h="825500">
                  <a:moveTo>
                    <a:pt x="7912100" y="0"/>
                  </a:moveTo>
                  <a:lnTo>
                    <a:pt x="7908290" y="0"/>
                  </a:lnTo>
                  <a:lnTo>
                    <a:pt x="7908290" y="3810"/>
                  </a:lnTo>
                  <a:lnTo>
                    <a:pt x="7908290" y="821690"/>
                  </a:lnTo>
                  <a:lnTo>
                    <a:pt x="3810" y="821690"/>
                  </a:lnTo>
                  <a:lnTo>
                    <a:pt x="3810" y="3810"/>
                  </a:lnTo>
                  <a:lnTo>
                    <a:pt x="7908290" y="3810"/>
                  </a:lnTo>
                  <a:lnTo>
                    <a:pt x="7908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1690"/>
                  </a:lnTo>
                  <a:lnTo>
                    <a:pt x="0" y="825500"/>
                  </a:lnTo>
                  <a:lnTo>
                    <a:pt x="7912100" y="825500"/>
                  </a:lnTo>
                  <a:lnTo>
                    <a:pt x="7912100" y="82169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436879"/>
              <a:ext cx="7904480" cy="817880"/>
            </a:xfrm>
            <a:custGeom>
              <a:avLst/>
              <a:gdLst/>
              <a:ahLst/>
              <a:cxnLst/>
              <a:rect l="l" t="t" r="r" b="b"/>
              <a:pathLst>
                <a:path w="7904480" h="81788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814070"/>
                  </a:lnTo>
                  <a:lnTo>
                    <a:pt x="3810" y="814070"/>
                  </a:lnTo>
                  <a:lnTo>
                    <a:pt x="381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4070"/>
                  </a:lnTo>
                  <a:lnTo>
                    <a:pt x="0" y="817880"/>
                  </a:lnTo>
                  <a:lnTo>
                    <a:pt x="7904480" y="817880"/>
                  </a:lnTo>
                  <a:lnTo>
                    <a:pt x="7904480" y="81407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3570" y="440689"/>
              <a:ext cx="7896859" cy="810260"/>
            </a:xfrm>
            <a:custGeom>
              <a:avLst/>
              <a:gdLst/>
              <a:ahLst/>
              <a:cxnLst/>
              <a:rect l="l" t="t" r="r" b="b"/>
              <a:pathLst>
                <a:path w="7896859" h="810260">
                  <a:moveTo>
                    <a:pt x="7896860" y="0"/>
                  </a:moveTo>
                  <a:lnTo>
                    <a:pt x="7893050" y="0"/>
                  </a:lnTo>
                  <a:lnTo>
                    <a:pt x="7893050" y="3810"/>
                  </a:lnTo>
                  <a:lnTo>
                    <a:pt x="7893050" y="806450"/>
                  </a:lnTo>
                  <a:lnTo>
                    <a:pt x="3810" y="806450"/>
                  </a:lnTo>
                  <a:lnTo>
                    <a:pt x="3810" y="3810"/>
                  </a:lnTo>
                  <a:lnTo>
                    <a:pt x="7893050" y="3810"/>
                  </a:lnTo>
                  <a:lnTo>
                    <a:pt x="7893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6450"/>
                  </a:lnTo>
                  <a:lnTo>
                    <a:pt x="0" y="810260"/>
                  </a:lnTo>
                  <a:lnTo>
                    <a:pt x="7896860" y="810260"/>
                  </a:lnTo>
                  <a:lnTo>
                    <a:pt x="7896860" y="806450"/>
                  </a:lnTo>
                  <a:lnTo>
                    <a:pt x="7896860" y="3810"/>
                  </a:lnTo>
                  <a:lnTo>
                    <a:pt x="789686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7380" y="444499"/>
              <a:ext cx="7889240" cy="802640"/>
            </a:xfrm>
            <a:custGeom>
              <a:avLst/>
              <a:gdLst/>
              <a:ahLst/>
              <a:cxnLst/>
              <a:rect l="l" t="t" r="r" b="b"/>
              <a:pathLst>
                <a:path w="7889240" h="802640">
                  <a:moveTo>
                    <a:pt x="7889240" y="0"/>
                  </a:moveTo>
                  <a:lnTo>
                    <a:pt x="7885430" y="0"/>
                  </a:lnTo>
                  <a:lnTo>
                    <a:pt x="7885430" y="2540"/>
                  </a:lnTo>
                  <a:lnTo>
                    <a:pt x="7885430" y="800100"/>
                  </a:lnTo>
                  <a:lnTo>
                    <a:pt x="2540" y="800100"/>
                  </a:lnTo>
                  <a:lnTo>
                    <a:pt x="2540" y="2540"/>
                  </a:lnTo>
                  <a:lnTo>
                    <a:pt x="7885430" y="2540"/>
                  </a:lnTo>
                  <a:lnTo>
                    <a:pt x="7885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00100"/>
                  </a:lnTo>
                  <a:lnTo>
                    <a:pt x="0" y="802640"/>
                  </a:lnTo>
                  <a:lnTo>
                    <a:pt x="7889240" y="802640"/>
                  </a:lnTo>
                  <a:lnTo>
                    <a:pt x="7889240" y="800100"/>
                  </a:lnTo>
                  <a:lnTo>
                    <a:pt x="7889240" y="2540"/>
                  </a:lnTo>
                  <a:lnTo>
                    <a:pt x="788924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447039"/>
              <a:ext cx="7882890" cy="797560"/>
            </a:xfrm>
            <a:custGeom>
              <a:avLst/>
              <a:gdLst/>
              <a:ahLst/>
              <a:cxnLst/>
              <a:rect l="l" t="t" r="r" b="b"/>
              <a:pathLst>
                <a:path w="7882890" h="797560">
                  <a:moveTo>
                    <a:pt x="788289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793750"/>
                  </a:lnTo>
                  <a:lnTo>
                    <a:pt x="3810" y="79375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3750"/>
                  </a:lnTo>
                  <a:lnTo>
                    <a:pt x="0" y="797560"/>
                  </a:lnTo>
                  <a:lnTo>
                    <a:pt x="7882890" y="797560"/>
                  </a:lnTo>
                  <a:lnTo>
                    <a:pt x="7882890" y="793750"/>
                  </a:lnTo>
                  <a:lnTo>
                    <a:pt x="7882890" y="3810"/>
                  </a:lnTo>
                  <a:lnTo>
                    <a:pt x="788289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450849"/>
              <a:ext cx="7876540" cy="789940"/>
            </a:xfrm>
            <a:custGeom>
              <a:avLst/>
              <a:gdLst/>
              <a:ahLst/>
              <a:cxnLst/>
              <a:rect l="l" t="t" r="r" b="b"/>
              <a:pathLst>
                <a:path w="7876540" h="789940">
                  <a:moveTo>
                    <a:pt x="7876540" y="0"/>
                  </a:moveTo>
                  <a:lnTo>
                    <a:pt x="7871460" y="0"/>
                  </a:lnTo>
                  <a:lnTo>
                    <a:pt x="7871460" y="3810"/>
                  </a:lnTo>
                  <a:lnTo>
                    <a:pt x="7871460" y="786130"/>
                  </a:lnTo>
                  <a:lnTo>
                    <a:pt x="3810" y="786130"/>
                  </a:lnTo>
                  <a:lnTo>
                    <a:pt x="3810" y="3810"/>
                  </a:lnTo>
                  <a:lnTo>
                    <a:pt x="7871460" y="3810"/>
                  </a:lnTo>
                  <a:lnTo>
                    <a:pt x="7871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6130"/>
                  </a:lnTo>
                  <a:lnTo>
                    <a:pt x="0" y="789940"/>
                  </a:lnTo>
                  <a:lnTo>
                    <a:pt x="7876540" y="789940"/>
                  </a:lnTo>
                  <a:lnTo>
                    <a:pt x="7876540" y="78613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454659"/>
              <a:ext cx="7867650" cy="782320"/>
            </a:xfrm>
            <a:custGeom>
              <a:avLst/>
              <a:gdLst/>
              <a:ahLst/>
              <a:cxnLst/>
              <a:rect l="l" t="t" r="r" b="b"/>
              <a:pathLst>
                <a:path w="7867650" h="782319">
                  <a:moveTo>
                    <a:pt x="786765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778510"/>
                  </a:lnTo>
                  <a:lnTo>
                    <a:pt x="3810" y="77851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8510"/>
                  </a:lnTo>
                  <a:lnTo>
                    <a:pt x="0" y="782320"/>
                  </a:lnTo>
                  <a:lnTo>
                    <a:pt x="7867650" y="782320"/>
                  </a:lnTo>
                  <a:lnTo>
                    <a:pt x="7867650" y="778510"/>
                  </a:lnTo>
                  <a:lnTo>
                    <a:pt x="7867650" y="3810"/>
                  </a:lnTo>
                  <a:lnTo>
                    <a:pt x="7867650" y="0"/>
                  </a:lnTo>
                  <a:close/>
                </a:path>
              </a:pathLst>
            </a:custGeom>
            <a:solidFill>
              <a:srgbClr val="FFF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458469"/>
              <a:ext cx="7861300" cy="774700"/>
            </a:xfrm>
            <a:custGeom>
              <a:avLst/>
              <a:gdLst/>
              <a:ahLst/>
              <a:cxnLst/>
              <a:rect l="l" t="t" r="r" b="b"/>
              <a:pathLst>
                <a:path w="7861300" h="77470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770890"/>
                  </a:lnTo>
                  <a:lnTo>
                    <a:pt x="3810" y="770890"/>
                  </a:lnTo>
                  <a:lnTo>
                    <a:pt x="381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0890"/>
                  </a:lnTo>
                  <a:lnTo>
                    <a:pt x="0" y="774700"/>
                  </a:lnTo>
                  <a:lnTo>
                    <a:pt x="7861300" y="774700"/>
                  </a:lnTo>
                  <a:lnTo>
                    <a:pt x="7861300" y="77089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5160" y="462279"/>
              <a:ext cx="7853680" cy="767080"/>
            </a:xfrm>
            <a:custGeom>
              <a:avLst/>
              <a:gdLst/>
              <a:ahLst/>
              <a:cxnLst/>
              <a:rect l="l" t="t" r="r" b="b"/>
              <a:pathLst>
                <a:path w="7853680" h="767080">
                  <a:moveTo>
                    <a:pt x="7853680" y="0"/>
                  </a:moveTo>
                  <a:lnTo>
                    <a:pt x="7849870" y="0"/>
                  </a:lnTo>
                  <a:lnTo>
                    <a:pt x="7849870" y="3810"/>
                  </a:lnTo>
                  <a:lnTo>
                    <a:pt x="7849870" y="763270"/>
                  </a:lnTo>
                  <a:lnTo>
                    <a:pt x="3810" y="763270"/>
                  </a:lnTo>
                  <a:lnTo>
                    <a:pt x="3810" y="3810"/>
                  </a:lnTo>
                  <a:lnTo>
                    <a:pt x="7849870" y="3810"/>
                  </a:lnTo>
                  <a:lnTo>
                    <a:pt x="784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3270"/>
                  </a:lnTo>
                  <a:lnTo>
                    <a:pt x="0" y="767080"/>
                  </a:lnTo>
                  <a:lnTo>
                    <a:pt x="7853680" y="767080"/>
                  </a:lnTo>
                  <a:lnTo>
                    <a:pt x="7853680" y="763270"/>
                  </a:lnTo>
                  <a:lnTo>
                    <a:pt x="7853680" y="3810"/>
                  </a:lnTo>
                  <a:lnTo>
                    <a:pt x="7853680" y="0"/>
                  </a:lnTo>
                  <a:close/>
                </a:path>
              </a:pathLst>
            </a:custGeom>
            <a:solidFill>
              <a:srgbClr val="FFFF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8970" y="466089"/>
              <a:ext cx="7846059" cy="759460"/>
            </a:xfrm>
            <a:custGeom>
              <a:avLst/>
              <a:gdLst/>
              <a:ahLst/>
              <a:cxnLst/>
              <a:rect l="l" t="t" r="r" b="b"/>
              <a:pathLst>
                <a:path w="7846059" h="759460">
                  <a:moveTo>
                    <a:pt x="7846060" y="0"/>
                  </a:moveTo>
                  <a:lnTo>
                    <a:pt x="7842250" y="0"/>
                  </a:lnTo>
                  <a:lnTo>
                    <a:pt x="7842250" y="3810"/>
                  </a:lnTo>
                  <a:lnTo>
                    <a:pt x="7842250" y="755650"/>
                  </a:lnTo>
                  <a:lnTo>
                    <a:pt x="3810" y="755650"/>
                  </a:lnTo>
                  <a:lnTo>
                    <a:pt x="3810" y="3810"/>
                  </a:lnTo>
                  <a:lnTo>
                    <a:pt x="7842250" y="3810"/>
                  </a:lnTo>
                  <a:lnTo>
                    <a:pt x="784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5650"/>
                  </a:lnTo>
                  <a:lnTo>
                    <a:pt x="0" y="759460"/>
                  </a:lnTo>
                  <a:lnTo>
                    <a:pt x="7846060" y="759460"/>
                  </a:lnTo>
                  <a:lnTo>
                    <a:pt x="7846060" y="755650"/>
                  </a:lnTo>
                  <a:lnTo>
                    <a:pt x="7846060" y="3810"/>
                  </a:lnTo>
                  <a:lnTo>
                    <a:pt x="784606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2780" y="469899"/>
              <a:ext cx="7838440" cy="751840"/>
            </a:xfrm>
            <a:custGeom>
              <a:avLst/>
              <a:gdLst/>
              <a:ahLst/>
              <a:cxnLst/>
              <a:rect l="l" t="t" r="r" b="b"/>
              <a:pathLst>
                <a:path w="7838440" h="751840">
                  <a:moveTo>
                    <a:pt x="7838440" y="0"/>
                  </a:moveTo>
                  <a:lnTo>
                    <a:pt x="7834630" y="0"/>
                  </a:lnTo>
                  <a:lnTo>
                    <a:pt x="7834630" y="2540"/>
                  </a:lnTo>
                  <a:lnTo>
                    <a:pt x="7834630" y="749300"/>
                  </a:lnTo>
                  <a:lnTo>
                    <a:pt x="2540" y="749300"/>
                  </a:lnTo>
                  <a:lnTo>
                    <a:pt x="2540" y="2540"/>
                  </a:lnTo>
                  <a:lnTo>
                    <a:pt x="7834630" y="2540"/>
                  </a:lnTo>
                  <a:lnTo>
                    <a:pt x="783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49300"/>
                  </a:lnTo>
                  <a:lnTo>
                    <a:pt x="0" y="751840"/>
                  </a:lnTo>
                  <a:lnTo>
                    <a:pt x="7838440" y="751840"/>
                  </a:lnTo>
                  <a:lnTo>
                    <a:pt x="7838440" y="749300"/>
                  </a:lnTo>
                  <a:lnTo>
                    <a:pt x="7838440" y="2540"/>
                  </a:lnTo>
                  <a:lnTo>
                    <a:pt x="7838440" y="0"/>
                  </a:lnTo>
                  <a:close/>
                </a:path>
              </a:pathLst>
            </a:custGeom>
            <a:solidFill>
              <a:srgbClr val="FFFF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472439"/>
              <a:ext cx="7832090" cy="746760"/>
            </a:xfrm>
            <a:custGeom>
              <a:avLst/>
              <a:gdLst/>
              <a:ahLst/>
              <a:cxnLst/>
              <a:rect l="l" t="t" r="r" b="b"/>
              <a:pathLst>
                <a:path w="7832090" h="746760">
                  <a:moveTo>
                    <a:pt x="7832090" y="0"/>
                  </a:moveTo>
                  <a:lnTo>
                    <a:pt x="7828280" y="0"/>
                  </a:lnTo>
                  <a:lnTo>
                    <a:pt x="7828280" y="3810"/>
                  </a:lnTo>
                  <a:lnTo>
                    <a:pt x="7828280" y="742950"/>
                  </a:lnTo>
                  <a:lnTo>
                    <a:pt x="3810" y="742950"/>
                  </a:lnTo>
                  <a:lnTo>
                    <a:pt x="3810" y="3810"/>
                  </a:lnTo>
                  <a:lnTo>
                    <a:pt x="7828280" y="3810"/>
                  </a:lnTo>
                  <a:lnTo>
                    <a:pt x="7828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2950"/>
                  </a:lnTo>
                  <a:lnTo>
                    <a:pt x="0" y="746760"/>
                  </a:lnTo>
                  <a:lnTo>
                    <a:pt x="7832090" y="746760"/>
                  </a:lnTo>
                  <a:lnTo>
                    <a:pt x="7832090" y="742950"/>
                  </a:lnTo>
                  <a:lnTo>
                    <a:pt x="7832090" y="3810"/>
                  </a:lnTo>
                  <a:lnTo>
                    <a:pt x="783209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476249"/>
              <a:ext cx="7824470" cy="739140"/>
            </a:xfrm>
            <a:custGeom>
              <a:avLst/>
              <a:gdLst/>
              <a:ahLst/>
              <a:cxnLst/>
              <a:rect l="l" t="t" r="r" b="b"/>
              <a:pathLst>
                <a:path w="7824470" h="739140">
                  <a:moveTo>
                    <a:pt x="782447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735330"/>
                  </a:lnTo>
                  <a:lnTo>
                    <a:pt x="3810" y="73533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5330"/>
                  </a:lnTo>
                  <a:lnTo>
                    <a:pt x="0" y="739140"/>
                  </a:lnTo>
                  <a:lnTo>
                    <a:pt x="7824470" y="739140"/>
                  </a:lnTo>
                  <a:lnTo>
                    <a:pt x="7824470" y="735330"/>
                  </a:lnTo>
                  <a:lnTo>
                    <a:pt x="7824470" y="3810"/>
                  </a:lnTo>
                  <a:lnTo>
                    <a:pt x="7824470" y="0"/>
                  </a:lnTo>
                  <a:close/>
                </a:path>
              </a:pathLst>
            </a:custGeom>
            <a:solidFill>
              <a:srgbClr val="FFF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480059"/>
              <a:ext cx="7818120" cy="731520"/>
            </a:xfrm>
            <a:custGeom>
              <a:avLst/>
              <a:gdLst/>
              <a:ahLst/>
              <a:cxnLst/>
              <a:rect l="l" t="t" r="r" b="b"/>
              <a:pathLst>
                <a:path w="7818120" h="731519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727710"/>
                  </a:lnTo>
                  <a:lnTo>
                    <a:pt x="3810" y="727710"/>
                  </a:lnTo>
                  <a:lnTo>
                    <a:pt x="381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7710"/>
                  </a:lnTo>
                  <a:lnTo>
                    <a:pt x="0" y="731520"/>
                  </a:lnTo>
                  <a:lnTo>
                    <a:pt x="7818120" y="731520"/>
                  </a:lnTo>
                  <a:lnTo>
                    <a:pt x="7818120" y="72771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6750" y="483869"/>
              <a:ext cx="7810500" cy="723900"/>
            </a:xfrm>
            <a:custGeom>
              <a:avLst/>
              <a:gdLst/>
              <a:ahLst/>
              <a:cxnLst/>
              <a:rect l="l" t="t" r="r" b="b"/>
              <a:pathLst>
                <a:path w="7810500" h="723900">
                  <a:moveTo>
                    <a:pt x="7810500" y="0"/>
                  </a:moveTo>
                  <a:lnTo>
                    <a:pt x="7806690" y="0"/>
                  </a:lnTo>
                  <a:lnTo>
                    <a:pt x="7806690" y="3810"/>
                  </a:lnTo>
                  <a:lnTo>
                    <a:pt x="7806690" y="720090"/>
                  </a:lnTo>
                  <a:lnTo>
                    <a:pt x="3810" y="720090"/>
                  </a:lnTo>
                  <a:lnTo>
                    <a:pt x="3810" y="3810"/>
                  </a:lnTo>
                  <a:lnTo>
                    <a:pt x="7806690" y="3810"/>
                  </a:lnTo>
                  <a:lnTo>
                    <a:pt x="780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0090"/>
                  </a:lnTo>
                  <a:lnTo>
                    <a:pt x="0" y="723900"/>
                  </a:lnTo>
                  <a:lnTo>
                    <a:pt x="7810500" y="723900"/>
                  </a:lnTo>
                  <a:lnTo>
                    <a:pt x="7810500" y="720090"/>
                  </a:lnTo>
                  <a:lnTo>
                    <a:pt x="7810500" y="3810"/>
                  </a:lnTo>
                  <a:lnTo>
                    <a:pt x="78105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70560" y="487679"/>
              <a:ext cx="7802880" cy="716280"/>
            </a:xfrm>
            <a:custGeom>
              <a:avLst/>
              <a:gdLst/>
              <a:ahLst/>
              <a:cxnLst/>
              <a:rect l="l" t="t" r="r" b="b"/>
              <a:pathLst>
                <a:path w="7802880" h="716280">
                  <a:moveTo>
                    <a:pt x="7802880" y="0"/>
                  </a:moveTo>
                  <a:lnTo>
                    <a:pt x="7799070" y="0"/>
                  </a:lnTo>
                  <a:lnTo>
                    <a:pt x="7799070" y="3810"/>
                  </a:lnTo>
                  <a:lnTo>
                    <a:pt x="7799070" y="712470"/>
                  </a:lnTo>
                  <a:lnTo>
                    <a:pt x="3810" y="712470"/>
                  </a:lnTo>
                  <a:lnTo>
                    <a:pt x="3810" y="3810"/>
                  </a:lnTo>
                  <a:lnTo>
                    <a:pt x="7799070" y="3810"/>
                  </a:lnTo>
                  <a:lnTo>
                    <a:pt x="779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2470"/>
                  </a:lnTo>
                  <a:lnTo>
                    <a:pt x="0" y="716280"/>
                  </a:lnTo>
                  <a:lnTo>
                    <a:pt x="7802880" y="716280"/>
                  </a:lnTo>
                  <a:lnTo>
                    <a:pt x="7802880" y="712470"/>
                  </a:lnTo>
                  <a:lnTo>
                    <a:pt x="7802880" y="3810"/>
                  </a:lnTo>
                  <a:lnTo>
                    <a:pt x="78028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4370" y="491489"/>
              <a:ext cx="7795259" cy="708660"/>
            </a:xfrm>
            <a:custGeom>
              <a:avLst/>
              <a:gdLst/>
              <a:ahLst/>
              <a:cxnLst/>
              <a:rect l="l" t="t" r="r" b="b"/>
              <a:pathLst>
                <a:path w="7795259" h="708660">
                  <a:moveTo>
                    <a:pt x="7795260" y="0"/>
                  </a:moveTo>
                  <a:lnTo>
                    <a:pt x="7791450" y="0"/>
                  </a:lnTo>
                  <a:lnTo>
                    <a:pt x="7791450" y="2540"/>
                  </a:lnTo>
                  <a:lnTo>
                    <a:pt x="7791450" y="706120"/>
                  </a:lnTo>
                  <a:lnTo>
                    <a:pt x="2540" y="706120"/>
                  </a:lnTo>
                  <a:lnTo>
                    <a:pt x="2540" y="2540"/>
                  </a:lnTo>
                  <a:lnTo>
                    <a:pt x="7791450" y="2540"/>
                  </a:lnTo>
                  <a:lnTo>
                    <a:pt x="77914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06120"/>
                  </a:lnTo>
                  <a:lnTo>
                    <a:pt x="0" y="708660"/>
                  </a:lnTo>
                  <a:lnTo>
                    <a:pt x="7795260" y="708660"/>
                  </a:lnTo>
                  <a:lnTo>
                    <a:pt x="7795260" y="706120"/>
                  </a:lnTo>
                  <a:lnTo>
                    <a:pt x="7795260" y="2540"/>
                  </a:lnTo>
                  <a:lnTo>
                    <a:pt x="77952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94029"/>
              <a:ext cx="7788909" cy="703580"/>
            </a:xfrm>
            <a:custGeom>
              <a:avLst/>
              <a:gdLst/>
              <a:ahLst/>
              <a:cxnLst/>
              <a:rect l="l" t="t" r="r" b="b"/>
              <a:pathLst>
                <a:path w="7788909" h="703580">
                  <a:moveTo>
                    <a:pt x="7788910" y="0"/>
                  </a:moveTo>
                  <a:lnTo>
                    <a:pt x="7785100" y="0"/>
                  </a:lnTo>
                  <a:lnTo>
                    <a:pt x="7785100" y="3810"/>
                  </a:lnTo>
                  <a:lnTo>
                    <a:pt x="7785100" y="699770"/>
                  </a:lnTo>
                  <a:lnTo>
                    <a:pt x="3810" y="699770"/>
                  </a:lnTo>
                  <a:lnTo>
                    <a:pt x="3810" y="3810"/>
                  </a:lnTo>
                  <a:lnTo>
                    <a:pt x="7785100" y="3810"/>
                  </a:lnTo>
                  <a:lnTo>
                    <a:pt x="7785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9770"/>
                  </a:lnTo>
                  <a:lnTo>
                    <a:pt x="0" y="703580"/>
                  </a:lnTo>
                  <a:lnTo>
                    <a:pt x="7788910" y="703580"/>
                  </a:lnTo>
                  <a:lnTo>
                    <a:pt x="7788910" y="699770"/>
                  </a:lnTo>
                  <a:lnTo>
                    <a:pt x="7788910" y="3810"/>
                  </a:lnTo>
                  <a:lnTo>
                    <a:pt x="77889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97839"/>
              <a:ext cx="7781290" cy="695960"/>
            </a:xfrm>
            <a:custGeom>
              <a:avLst/>
              <a:gdLst/>
              <a:ahLst/>
              <a:cxnLst/>
              <a:rect l="l" t="t" r="r" b="b"/>
              <a:pathLst>
                <a:path w="7781290" h="695960">
                  <a:moveTo>
                    <a:pt x="778129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692150"/>
                  </a:lnTo>
                  <a:lnTo>
                    <a:pt x="3810" y="69215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92150"/>
                  </a:lnTo>
                  <a:lnTo>
                    <a:pt x="0" y="695960"/>
                  </a:lnTo>
                  <a:lnTo>
                    <a:pt x="7781290" y="695960"/>
                  </a:lnTo>
                  <a:lnTo>
                    <a:pt x="7781290" y="692150"/>
                  </a:lnTo>
                  <a:lnTo>
                    <a:pt x="7781290" y="3810"/>
                  </a:lnTo>
                  <a:lnTo>
                    <a:pt x="778129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501649"/>
              <a:ext cx="7774940" cy="688340"/>
            </a:xfrm>
            <a:custGeom>
              <a:avLst/>
              <a:gdLst/>
              <a:ahLst/>
              <a:cxnLst/>
              <a:rect l="l" t="t" r="r" b="b"/>
              <a:pathLst>
                <a:path w="7774940" h="688340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684530"/>
                  </a:lnTo>
                  <a:lnTo>
                    <a:pt x="3810" y="684530"/>
                  </a:lnTo>
                  <a:lnTo>
                    <a:pt x="381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4530"/>
                  </a:lnTo>
                  <a:lnTo>
                    <a:pt x="0" y="688340"/>
                  </a:lnTo>
                  <a:lnTo>
                    <a:pt x="7774940" y="688340"/>
                  </a:lnTo>
                  <a:lnTo>
                    <a:pt x="7774940" y="68453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8340" y="505459"/>
              <a:ext cx="7767320" cy="680720"/>
            </a:xfrm>
            <a:custGeom>
              <a:avLst/>
              <a:gdLst/>
              <a:ahLst/>
              <a:cxnLst/>
              <a:rect l="l" t="t" r="r" b="b"/>
              <a:pathLst>
                <a:path w="7767320" h="680719">
                  <a:moveTo>
                    <a:pt x="7767320" y="0"/>
                  </a:moveTo>
                  <a:lnTo>
                    <a:pt x="7763510" y="0"/>
                  </a:lnTo>
                  <a:lnTo>
                    <a:pt x="7763510" y="3810"/>
                  </a:lnTo>
                  <a:lnTo>
                    <a:pt x="7763510" y="676910"/>
                  </a:lnTo>
                  <a:lnTo>
                    <a:pt x="3810" y="676910"/>
                  </a:lnTo>
                  <a:lnTo>
                    <a:pt x="3810" y="3810"/>
                  </a:lnTo>
                  <a:lnTo>
                    <a:pt x="7763510" y="3810"/>
                  </a:lnTo>
                  <a:lnTo>
                    <a:pt x="776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6910"/>
                  </a:lnTo>
                  <a:lnTo>
                    <a:pt x="0" y="680720"/>
                  </a:lnTo>
                  <a:lnTo>
                    <a:pt x="7767320" y="680720"/>
                  </a:lnTo>
                  <a:lnTo>
                    <a:pt x="7767320" y="676910"/>
                  </a:lnTo>
                  <a:lnTo>
                    <a:pt x="7767320" y="3810"/>
                  </a:lnTo>
                  <a:lnTo>
                    <a:pt x="77673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2150" y="509269"/>
              <a:ext cx="7759700" cy="673100"/>
            </a:xfrm>
            <a:custGeom>
              <a:avLst/>
              <a:gdLst/>
              <a:ahLst/>
              <a:cxnLst/>
              <a:rect l="l" t="t" r="r" b="b"/>
              <a:pathLst>
                <a:path w="7759700" h="673100">
                  <a:moveTo>
                    <a:pt x="7759700" y="0"/>
                  </a:moveTo>
                  <a:lnTo>
                    <a:pt x="7755890" y="0"/>
                  </a:lnTo>
                  <a:lnTo>
                    <a:pt x="7755890" y="3810"/>
                  </a:lnTo>
                  <a:lnTo>
                    <a:pt x="7755890" y="669290"/>
                  </a:lnTo>
                  <a:lnTo>
                    <a:pt x="3810" y="669290"/>
                  </a:lnTo>
                  <a:lnTo>
                    <a:pt x="3810" y="3810"/>
                  </a:lnTo>
                  <a:lnTo>
                    <a:pt x="7755890" y="3810"/>
                  </a:lnTo>
                  <a:lnTo>
                    <a:pt x="775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9290"/>
                  </a:lnTo>
                  <a:lnTo>
                    <a:pt x="0" y="673100"/>
                  </a:lnTo>
                  <a:lnTo>
                    <a:pt x="7759700" y="673100"/>
                  </a:lnTo>
                  <a:lnTo>
                    <a:pt x="7759700" y="669290"/>
                  </a:lnTo>
                  <a:lnTo>
                    <a:pt x="7759700" y="3810"/>
                  </a:lnTo>
                  <a:lnTo>
                    <a:pt x="7759700" y="0"/>
                  </a:lnTo>
                  <a:close/>
                </a:path>
              </a:pathLst>
            </a:custGeom>
            <a:solidFill>
              <a:srgbClr val="FFFF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5960" y="513079"/>
              <a:ext cx="7752080" cy="665480"/>
            </a:xfrm>
            <a:custGeom>
              <a:avLst/>
              <a:gdLst/>
              <a:ahLst/>
              <a:cxnLst/>
              <a:rect l="l" t="t" r="r" b="b"/>
              <a:pathLst>
                <a:path w="7752080" h="665480">
                  <a:moveTo>
                    <a:pt x="7752080" y="0"/>
                  </a:moveTo>
                  <a:lnTo>
                    <a:pt x="7748270" y="0"/>
                  </a:lnTo>
                  <a:lnTo>
                    <a:pt x="7748270" y="3810"/>
                  </a:lnTo>
                  <a:lnTo>
                    <a:pt x="7748270" y="661670"/>
                  </a:lnTo>
                  <a:lnTo>
                    <a:pt x="3810" y="661670"/>
                  </a:lnTo>
                  <a:lnTo>
                    <a:pt x="3810" y="3810"/>
                  </a:lnTo>
                  <a:lnTo>
                    <a:pt x="7748270" y="3810"/>
                  </a:lnTo>
                  <a:lnTo>
                    <a:pt x="774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1670"/>
                  </a:lnTo>
                  <a:lnTo>
                    <a:pt x="0" y="665480"/>
                  </a:lnTo>
                  <a:lnTo>
                    <a:pt x="7752080" y="665480"/>
                  </a:lnTo>
                  <a:lnTo>
                    <a:pt x="7752080" y="661670"/>
                  </a:lnTo>
                  <a:lnTo>
                    <a:pt x="7752080" y="3810"/>
                  </a:lnTo>
                  <a:lnTo>
                    <a:pt x="775208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9770" y="516889"/>
              <a:ext cx="7744459" cy="657860"/>
            </a:xfrm>
            <a:custGeom>
              <a:avLst/>
              <a:gdLst/>
              <a:ahLst/>
              <a:cxnLst/>
              <a:rect l="l" t="t" r="r" b="b"/>
              <a:pathLst>
                <a:path w="7744459" h="657860">
                  <a:moveTo>
                    <a:pt x="7744460" y="0"/>
                  </a:moveTo>
                  <a:lnTo>
                    <a:pt x="7740650" y="0"/>
                  </a:lnTo>
                  <a:lnTo>
                    <a:pt x="7740650" y="3810"/>
                  </a:lnTo>
                  <a:lnTo>
                    <a:pt x="7740650" y="654050"/>
                  </a:lnTo>
                  <a:lnTo>
                    <a:pt x="3810" y="654050"/>
                  </a:lnTo>
                  <a:lnTo>
                    <a:pt x="3810" y="3810"/>
                  </a:lnTo>
                  <a:lnTo>
                    <a:pt x="7740650" y="3810"/>
                  </a:lnTo>
                  <a:lnTo>
                    <a:pt x="774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4050"/>
                  </a:lnTo>
                  <a:lnTo>
                    <a:pt x="0" y="657860"/>
                  </a:lnTo>
                  <a:lnTo>
                    <a:pt x="7744460" y="657860"/>
                  </a:lnTo>
                  <a:lnTo>
                    <a:pt x="7744460" y="654050"/>
                  </a:lnTo>
                  <a:lnTo>
                    <a:pt x="7744460" y="3810"/>
                  </a:lnTo>
                  <a:lnTo>
                    <a:pt x="7744460" y="0"/>
                  </a:lnTo>
                  <a:close/>
                </a:path>
              </a:pathLst>
            </a:custGeom>
            <a:solidFill>
              <a:srgbClr val="FFF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3580" y="520699"/>
              <a:ext cx="7736840" cy="650240"/>
            </a:xfrm>
            <a:custGeom>
              <a:avLst/>
              <a:gdLst/>
              <a:ahLst/>
              <a:cxnLst/>
              <a:rect l="l" t="t" r="r" b="b"/>
              <a:pathLst>
                <a:path w="7736840" h="650240">
                  <a:moveTo>
                    <a:pt x="7736840" y="0"/>
                  </a:moveTo>
                  <a:lnTo>
                    <a:pt x="7733030" y="0"/>
                  </a:lnTo>
                  <a:lnTo>
                    <a:pt x="7733030" y="2540"/>
                  </a:lnTo>
                  <a:lnTo>
                    <a:pt x="7733030" y="647700"/>
                  </a:lnTo>
                  <a:lnTo>
                    <a:pt x="2540" y="647700"/>
                  </a:lnTo>
                  <a:lnTo>
                    <a:pt x="2540" y="2540"/>
                  </a:lnTo>
                  <a:lnTo>
                    <a:pt x="7733030" y="2540"/>
                  </a:lnTo>
                  <a:lnTo>
                    <a:pt x="773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47700"/>
                  </a:lnTo>
                  <a:lnTo>
                    <a:pt x="0" y="650240"/>
                  </a:lnTo>
                  <a:lnTo>
                    <a:pt x="7736840" y="650240"/>
                  </a:lnTo>
                  <a:lnTo>
                    <a:pt x="7736840" y="647700"/>
                  </a:lnTo>
                  <a:lnTo>
                    <a:pt x="7736840" y="2540"/>
                  </a:lnTo>
                  <a:lnTo>
                    <a:pt x="773684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523239"/>
              <a:ext cx="7730490" cy="645160"/>
            </a:xfrm>
            <a:custGeom>
              <a:avLst/>
              <a:gdLst/>
              <a:ahLst/>
              <a:cxnLst/>
              <a:rect l="l" t="t" r="r" b="b"/>
              <a:pathLst>
                <a:path w="7730490" h="645160">
                  <a:moveTo>
                    <a:pt x="7730490" y="0"/>
                  </a:moveTo>
                  <a:lnTo>
                    <a:pt x="7726680" y="0"/>
                  </a:lnTo>
                  <a:lnTo>
                    <a:pt x="7726680" y="3810"/>
                  </a:lnTo>
                  <a:lnTo>
                    <a:pt x="7726680" y="641350"/>
                  </a:lnTo>
                  <a:lnTo>
                    <a:pt x="3810" y="641350"/>
                  </a:lnTo>
                  <a:lnTo>
                    <a:pt x="3810" y="3810"/>
                  </a:lnTo>
                  <a:lnTo>
                    <a:pt x="7726680" y="3810"/>
                  </a:lnTo>
                  <a:lnTo>
                    <a:pt x="7726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1350"/>
                  </a:lnTo>
                  <a:lnTo>
                    <a:pt x="0" y="645160"/>
                  </a:lnTo>
                  <a:lnTo>
                    <a:pt x="7730490" y="645160"/>
                  </a:lnTo>
                  <a:lnTo>
                    <a:pt x="7730490" y="641350"/>
                  </a:lnTo>
                  <a:lnTo>
                    <a:pt x="7730490" y="3810"/>
                  </a:lnTo>
                  <a:lnTo>
                    <a:pt x="7730490" y="0"/>
                  </a:lnTo>
                  <a:close/>
                </a:path>
              </a:pathLst>
            </a:custGeom>
            <a:solidFill>
              <a:srgbClr val="FFFF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930" y="527049"/>
              <a:ext cx="7722870" cy="637540"/>
            </a:xfrm>
            <a:custGeom>
              <a:avLst/>
              <a:gdLst/>
              <a:ahLst/>
              <a:cxnLst/>
              <a:rect l="l" t="t" r="r" b="b"/>
              <a:pathLst>
                <a:path w="7722870" h="637540">
                  <a:moveTo>
                    <a:pt x="7722870" y="0"/>
                  </a:moveTo>
                  <a:lnTo>
                    <a:pt x="7720330" y="0"/>
                  </a:lnTo>
                  <a:lnTo>
                    <a:pt x="7720330" y="3810"/>
                  </a:lnTo>
                  <a:lnTo>
                    <a:pt x="7720330" y="633730"/>
                  </a:lnTo>
                  <a:lnTo>
                    <a:pt x="3810" y="633730"/>
                  </a:lnTo>
                  <a:lnTo>
                    <a:pt x="3810" y="3810"/>
                  </a:lnTo>
                  <a:lnTo>
                    <a:pt x="7720330" y="3810"/>
                  </a:lnTo>
                  <a:lnTo>
                    <a:pt x="7720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3730"/>
                  </a:lnTo>
                  <a:lnTo>
                    <a:pt x="0" y="637540"/>
                  </a:lnTo>
                  <a:lnTo>
                    <a:pt x="7722870" y="637540"/>
                  </a:lnTo>
                  <a:lnTo>
                    <a:pt x="7722870" y="633730"/>
                  </a:lnTo>
                  <a:lnTo>
                    <a:pt x="7722870" y="3810"/>
                  </a:lnTo>
                  <a:lnTo>
                    <a:pt x="772287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3740" y="530859"/>
              <a:ext cx="7716520" cy="629920"/>
            </a:xfrm>
            <a:custGeom>
              <a:avLst/>
              <a:gdLst/>
              <a:ahLst/>
              <a:cxnLst/>
              <a:rect l="l" t="t" r="r" b="b"/>
              <a:pathLst>
                <a:path w="7716520" h="629919">
                  <a:moveTo>
                    <a:pt x="7716520" y="0"/>
                  </a:moveTo>
                  <a:lnTo>
                    <a:pt x="7712710" y="0"/>
                  </a:lnTo>
                  <a:lnTo>
                    <a:pt x="7712710" y="3810"/>
                  </a:lnTo>
                  <a:lnTo>
                    <a:pt x="7712710" y="626110"/>
                  </a:lnTo>
                  <a:lnTo>
                    <a:pt x="3810" y="626110"/>
                  </a:lnTo>
                  <a:lnTo>
                    <a:pt x="3810" y="3810"/>
                  </a:lnTo>
                  <a:lnTo>
                    <a:pt x="7712710" y="3810"/>
                  </a:lnTo>
                  <a:lnTo>
                    <a:pt x="7712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6110"/>
                  </a:lnTo>
                  <a:lnTo>
                    <a:pt x="0" y="629920"/>
                  </a:lnTo>
                  <a:lnTo>
                    <a:pt x="7716520" y="629920"/>
                  </a:lnTo>
                  <a:lnTo>
                    <a:pt x="7716520" y="626110"/>
                  </a:lnTo>
                  <a:lnTo>
                    <a:pt x="7716520" y="3810"/>
                  </a:lnTo>
                  <a:lnTo>
                    <a:pt x="771652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7550" y="534669"/>
              <a:ext cx="7708900" cy="622300"/>
            </a:xfrm>
            <a:custGeom>
              <a:avLst/>
              <a:gdLst/>
              <a:ahLst/>
              <a:cxnLst/>
              <a:rect l="l" t="t" r="r" b="b"/>
              <a:pathLst>
                <a:path w="7708900" h="622300">
                  <a:moveTo>
                    <a:pt x="7708900" y="0"/>
                  </a:moveTo>
                  <a:lnTo>
                    <a:pt x="7705090" y="0"/>
                  </a:lnTo>
                  <a:lnTo>
                    <a:pt x="7705090" y="3810"/>
                  </a:lnTo>
                  <a:lnTo>
                    <a:pt x="7705090" y="618490"/>
                  </a:lnTo>
                  <a:lnTo>
                    <a:pt x="3810" y="618490"/>
                  </a:lnTo>
                  <a:lnTo>
                    <a:pt x="3810" y="3810"/>
                  </a:lnTo>
                  <a:lnTo>
                    <a:pt x="7705090" y="3810"/>
                  </a:lnTo>
                  <a:lnTo>
                    <a:pt x="770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8490"/>
                  </a:lnTo>
                  <a:lnTo>
                    <a:pt x="0" y="622300"/>
                  </a:lnTo>
                  <a:lnTo>
                    <a:pt x="7708900" y="622300"/>
                  </a:lnTo>
                  <a:lnTo>
                    <a:pt x="7708900" y="618490"/>
                  </a:lnTo>
                  <a:lnTo>
                    <a:pt x="7708900" y="3810"/>
                  </a:lnTo>
                  <a:lnTo>
                    <a:pt x="770890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1360" y="538479"/>
              <a:ext cx="7701280" cy="614680"/>
            </a:xfrm>
            <a:custGeom>
              <a:avLst/>
              <a:gdLst/>
              <a:ahLst/>
              <a:cxnLst/>
              <a:rect l="l" t="t" r="r" b="b"/>
              <a:pathLst>
                <a:path w="7701280" h="614680">
                  <a:moveTo>
                    <a:pt x="7701280" y="0"/>
                  </a:moveTo>
                  <a:lnTo>
                    <a:pt x="7697470" y="0"/>
                  </a:lnTo>
                  <a:lnTo>
                    <a:pt x="7697470" y="3810"/>
                  </a:lnTo>
                  <a:lnTo>
                    <a:pt x="7697470" y="610870"/>
                  </a:lnTo>
                  <a:lnTo>
                    <a:pt x="3810" y="610870"/>
                  </a:lnTo>
                  <a:lnTo>
                    <a:pt x="3810" y="3810"/>
                  </a:lnTo>
                  <a:lnTo>
                    <a:pt x="7697470" y="3810"/>
                  </a:lnTo>
                  <a:lnTo>
                    <a:pt x="769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0870"/>
                  </a:lnTo>
                  <a:lnTo>
                    <a:pt x="0" y="614680"/>
                  </a:lnTo>
                  <a:lnTo>
                    <a:pt x="7701280" y="614680"/>
                  </a:lnTo>
                  <a:lnTo>
                    <a:pt x="7701280" y="610870"/>
                  </a:lnTo>
                  <a:lnTo>
                    <a:pt x="7701280" y="3810"/>
                  </a:lnTo>
                  <a:lnTo>
                    <a:pt x="770128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5170" y="542289"/>
              <a:ext cx="7693659" cy="607060"/>
            </a:xfrm>
            <a:custGeom>
              <a:avLst/>
              <a:gdLst/>
              <a:ahLst/>
              <a:cxnLst/>
              <a:rect l="l" t="t" r="r" b="b"/>
              <a:pathLst>
                <a:path w="7693659" h="607060">
                  <a:moveTo>
                    <a:pt x="7693660" y="0"/>
                  </a:moveTo>
                  <a:lnTo>
                    <a:pt x="7689850" y="0"/>
                  </a:lnTo>
                  <a:lnTo>
                    <a:pt x="7689850" y="2540"/>
                  </a:lnTo>
                  <a:lnTo>
                    <a:pt x="7689850" y="604520"/>
                  </a:lnTo>
                  <a:lnTo>
                    <a:pt x="2540" y="604520"/>
                  </a:lnTo>
                  <a:lnTo>
                    <a:pt x="2540" y="2540"/>
                  </a:lnTo>
                  <a:lnTo>
                    <a:pt x="7689850" y="2540"/>
                  </a:lnTo>
                  <a:lnTo>
                    <a:pt x="76898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4520"/>
                  </a:lnTo>
                  <a:lnTo>
                    <a:pt x="0" y="607060"/>
                  </a:lnTo>
                  <a:lnTo>
                    <a:pt x="7693660" y="607060"/>
                  </a:lnTo>
                  <a:lnTo>
                    <a:pt x="7693660" y="604520"/>
                  </a:lnTo>
                  <a:lnTo>
                    <a:pt x="7693660" y="2540"/>
                  </a:lnTo>
                  <a:lnTo>
                    <a:pt x="769366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27710" y="544829"/>
              <a:ext cx="7687309" cy="601980"/>
            </a:xfrm>
            <a:custGeom>
              <a:avLst/>
              <a:gdLst/>
              <a:ahLst/>
              <a:cxnLst/>
              <a:rect l="l" t="t" r="r" b="b"/>
              <a:pathLst>
                <a:path w="7687309" h="601980">
                  <a:moveTo>
                    <a:pt x="7687310" y="0"/>
                  </a:moveTo>
                  <a:lnTo>
                    <a:pt x="7683500" y="0"/>
                  </a:lnTo>
                  <a:lnTo>
                    <a:pt x="7683500" y="3810"/>
                  </a:lnTo>
                  <a:lnTo>
                    <a:pt x="7683500" y="598170"/>
                  </a:lnTo>
                  <a:lnTo>
                    <a:pt x="3810" y="598170"/>
                  </a:lnTo>
                  <a:lnTo>
                    <a:pt x="3810" y="3810"/>
                  </a:lnTo>
                  <a:lnTo>
                    <a:pt x="7683500" y="3810"/>
                  </a:lnTo>
                  <a:lnTo>
                    <a:pt x="7683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8170"/>
                  </a:lnTo>
                  <a:lnTo>
                    <a:pt x="0" y="601980"/>
                  </a:lnTo>
                  <a:lnTo>
                    <a:pt x="7687310" y="601980"/>
                  </a:lnTo>
                  <a:lnTo>
                    <a:pt x="7687310" y="598170"/>
                  </a:lnTo>
                  <a:lnTo>
                    <a:pt x="7687310" y="3810"/>
                  </a:lnTo>
                  <a:lnTo>
                    <a:pt x="768731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1520" y="548639"/>
              <a:ext cx="7679690" cy="594360"/>
            </a:xfrm>
            <a:custGeom>
              <a:avLst/>
              <a:gdLst/>
              <a:ahLst/>
              <a:cxnLst/>
              <a:rect l="l" t="t" r="r" b="b"/>
              <a:pathLst>
                <a:path w="7679690" h="594360">
                  <a:moveTo>
                    <a:pt x="767969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590550"/>
                  </a:lnTo>
                  <a:lnTo>
                    <a:pt x="3810" y="59055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0550"/>
                  </a:lnTo>
                  <a:lnTo>
                    <a:pt x="0" y="594360"/>
                  </a:lnTo>
                  <a:lnTo>
                    <a:pt x="7679690" y="594360"/>
                  </a:lnTo>
                  <a:lnTo>
                    <a:pt x="7679690" y="590550"/>
                  </a:lnTo>
                  <a:lnTo>
                    <a:pt x="7679690" y="3810"/>
                  </a:lnTo>
                  <a:lnTo>
                    <a:pt x="7679690" y="0"/>
                  </a:lnTo>
                  <a:close/>
                </a:path>
              </a:pathLst>
            </a:custGeom>
            <a:solidFill>
              <a:srgbClr val="FFF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5330" y="552449"/>
              <a:ext cx="7673340" cy="586740"/>
            </a:xfrm>
            <a:custGeom>
              <a:avLst/>
              <a:gdLst/>
              <a:ahLst/>
              <a:cxnLst/>
              <a:rect l="l" t="t" r="r" b="b"/>
              <a:pathLst>
                <a:path w="7673340" h="586740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582930"/>
                  </a:lnTo>
                  <a:lnTo>
                    <a:pt x="3810" y="582930"/>
                  </a:lnTo>
                  <a:lnTo>
                    <a:pt x="381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2930"/>
                  </a:lnTo>
                  <a:lnTo>
                    <a:pt x="0" y="586740"/>
                  </a:lnTo>
                  <a:lnTo>
                    <a:pt x="7673340" y="586740"/>
                  </a:lnTo>
                  <a:lnTo>
                    <a:pt x="7673340" y="58293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39140" y="556259"/>
              <a:ext cx="7665720" cy="579120"/>
            </a:xfrm>
            <a:custGeom>
              <a:avLst/>
              <a:gdLst/>
              <a:ahLst/>
              <a:cxnLst/>
              <a:rect l="l" t="t" r="r" b="b"/>
              <a:pathLst>
                <a:path w="7665720" h="579119">
                  <a:moveTo>
                    <a:pt x="7665720" y="0"/>
                  </a:moveTo>
                  <a:lnTo>
                    <a:pt x="7661910" y="0"/>
                  </a:lnTo>
                  <a:lnTo>
                    <a:pt x="7661910" y="3810"/>
                  </a:lnTo>
                  <a:lnTo>
                    <a:pt x="7661910" y="575310"/>
                  </a:lnTo>
                  <a:lnTo>
                    <a:pt x="3810" y="575310"/>
                  </a:lnTo>
                  <a:lnTo>
                    <a:pt x="3810" y="3810"/>
                  </a:lnTo>
                  <a:lnTo>
                    <a:pt x="7661910" y="3810"/>
                  </a:lnTo>
                  <a:lnTo>
                    <a:pt x="7661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5310"/>
                  </a:lnTo>
                  <a:lnTo>
                    <a:pt x="0" y="579120"/>
                  </a:lnTo>
                  <a:lnTo>
                    <a:pt x="7665720" y="579120"/>
                  </a:lnTo>
                  <a:lnTo>
                    <a:pt x="7665720" y="575310"/>
                  </a:lnTo>
                  <a:lnTo>
                    <a:pt x="7665720" y="3810"/>
                  </a:lnTo>
                  <a:lnTo>
                    <a:pt x="7665720" y="0"/>
                  </a:lnTo>
                  <a:close/>
                </a:path>
              </a:pathLst>
            </a:custGeom>
            <a:solidFill>
              <a:srgbClr val="FFF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2950" y="560069"/>
              <a:ext cx="7658100" cy="571500"/>
            </a:xfrm>
            <a:custGeom>
              <a:avLst/>
              <a:gdLst/>
              <a:ahLst/>
              <a:cxnLst/>
              <a:rect l="l" t="t" r="r" b="b"/>
              <a:pathLst>
                <a:path w="7658100" h="571500">
                  <a:moveTo>
                    <a:pt x="7658100" y="0"/>
                  </a:moveTo>
                  <a:lnTo>
                    <a:pt x="7654290" y="0"/>
                  </a:lnTo>
                  <a:lnTo>
                    <a:pt x="7654290" y="3810"/>
                  </a:lnTo>
                  <a:lnTo>
                    <a:pt x="7654290" y="567690"/>
                  </a:lnTo>
                  <a:lnTo>
                    <a:pt x="3810" y="567690"/>
                  </a:lnTo>
                  <a:lnTo>
                    <a:pt x="3810" y="3810"/>
                  </a:lnTo>
                  <a:lnTo>
                    <a:pt x="7654290" y="3810"/>
                  </a:lnTo>
                  <a:lnTo>
                    <a:pt x="765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7690"/>
                  </a:lnTo>
                  <a:lnTo>
                    <a:pt x="0" y="571500"/>
                  </a:lnTo>
                  <a:lnTo>
                    <a:pt x="7658100" y="571500"/>
                  </a:lnTo>
                  <a:lnTo>
                    <a:pt x="7658100" y="567690"/>
                  </a:lnTo>
                  <a:lnTo>
                    <a:pt x="7658100" y="3810"/>
                  </a:lnTo>
                  <a:lnTo>
                    <a:pt x="765810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6760" y="563879"/>
              <a:ext cx="7650480" cy="563880"/>
            </a:xfrm>
            <a:custGeom>
              <a:avLst/>
              <a:gdLst/>
              <a:ahLst/>
              <a:cxnLst/>
              <a:rect l="l" t="t" r="r" b="b"/>
              <a:pathLst>
                <a:path w="7650480" h="563880">
                  <a:moveTo>
                    <a:pt x="7650480" y="0"/>
                  </a:moveTo>
                  <a:lnTo>
                    <a:pt x="7646670" y="0"/>
                  </a:lnTo>
                  <a:lnTo>
                    <a:pt x="7646670" y="2540"/>
                  </a:lnTo>
                  <a:lnTo>
                    <a:pt x="7646670" y="561340"/>
                  </a:lnTo>
                  <a:lnTo>
                    <a:pt x="2540" y="561340"/>
                  </a:lnTo>
                  <a:lnTo>
                    <a:pt x="2540" y="2540"/>
                  </a:lnTo>
                  <a:lnTo>
                    <a:pt x="7646670" y="2540"/>
                  </a:lnTo>
                  <a:lnTo>
                    <a:pt x="76466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1340"/>
                  </a:lnTo>
                  <a:lnTo>
                    <a:pt x="0" y="563880"/>
                  </a:lnTo>
                  <a:lnTo>
                    <a:pt x="7650480" y="563880"/>
                  </a:lnTo>
                  <a:lnTo>
                    <a:pt x="7650480" y="561340"/>
                  </a:lnTo>
                  <a:lnTo>
                    <a:pt x="7650480" y="2540"/>
                  </a:lnTo>
                  <a:lnTo>
                    <a:pt x="7650480" y="0"/>
                  </a:lnTo>
                  <a:close/>
                </a:path>
              </a:pathLst>
            </a:custGeom>
            <a:solidFill>
              <a:srgbClr val="FFFF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49300" y="566419"/>
              <a:ext cx="7644130" cy="558800"/>
            </a:xfrm>
            <a:custGeom>
              <a:avLst/>
              <a:gdLst/>
              <a:ahLst/>
              <a:cxnLst/>
              <a:rect l="l" t="t" r="r" b="b"/>
              <a:pathLst>
                <a:path w="7644130" h="558800">
                  <a:moveTo>
                    <a:pt x="7644130" y="0"/>
                  </a:moveTo>
                  <a:lnTo>
                    <a:pt x="7640320" y="0"/>
                  </a:lnTo>
                  <a:lnTo>
                    <a:pt x="7640320" y="3810"/>
                  </a:lnTo>
                  <a:lnTo>
                    <a:pt x="7640320" y="554990"/>
                  </a:lnTo>
                  <a:lnTo>
                    <a:pt x="3810" y="554990"/>
                  </a:lnTo>
                  <a:lnTo>
                    <a:pt x="3810" y="3810"/>
                  </a:lnTo>
                  <a:lnTo>
                    <a:pt x="7640320" y="3810"/>
                  </a:lnTo>
                  <a:lnTo>
                    <a:pt x="7640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4990"/>
                  </a:lnTo>
                  <a:lnTo>
                    <a:pt x="0" y="558800"/>
                  </a:lnTo>
                  <a:lnTo>
                    <a:pt x="7644130" y="558800"/>
                  </a:lnTo>
                  <a:lnTo>
                    <a:pt x="7644130" y="554990"/>
                  </a:lnTo>
                  <a:lnTo>
                    <a:pt x="7644130" y="3810"/>
                  </a:lnTo>
                  <a:lnTo>
                    <a:pt x="764413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3110" y="570229"/>
              <a:ext cx="7636509" cy="551180"/>
            </a:xfrm>
            <a:custGeom>
              <a:avLst/>
              <a:gdLst/>
              <a:ahLst/>
              <a:cxnLst/>
              <a:rect l="l" t="t" r="r" b="b"/>
              <a:pathLst>
                <a:path w="7636509" h="551180">
                  <a:moveTo>
                    <a:pt x="763651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547370"/>
                  </a:lnTo>
                  <a:lnTo>
                    <a:pt x="3810" y="54737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7370"/>
                  </a:lnTo>
                  <a:lnTo>
                    <a:pt x="0" y="551180"/>
                  </a:lnTo>
                  <a:lnTo>
                    <a:pt x="7636510" y="551180"/>
                  </a:lnTo>
                  <a:lnTo>
                    <a:pt x="7636510" y="547370"/>
                  </a:lnTo>
                  <a:lnTo>
                    <a:pt x="7636510" y="3810"/>
                  </a:lnTo>
                  <a:lnTo>
                    <a:pt x="7636510" y="0"/>
                  </a:lnTo>
                  <a:close/>
                </a:path>
              </a:pathLst>
            </a:custGeom>
            <a:solidFill>
              <a:srgbClr val="FFFF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6920" y="574039"/>
              <a:ext cx="7630159" cy="543560"/>
            </a:xfrm>
            <a:custGeom>
              <a:avLst/>
              <a:gdLst/>
              <a:ahLst/>
              <a:cxnLst/>
              <a:rect l="l" t="t" r="r" b="b"/>
              <a:pathLst>
                <a:path w="7630159" h="543560">
                  <a:moveTo>
                    <a:pt x="7630160" y="0"/>
                  </a:moveTo>
                  <a:lnTo>
                    <a:pt x="7625080" y="0"/>
                  </a:lnTo>
                  <a:lnTo>
                    <a:pt x="7625080" y="3810"/>
                  </a:lnTo>
                  <a:lnTo>
                    <a:pt x="7625080" y="539750"/>
                  </a:lnTo>
                  <a:lnTo>
                    <a:pt x="3810" y="539750"/>
                  </a:lnTo>
                  <a:lnTo>
                    <a:pt x="3810" y="3810"/>
                  </a:lnTo>
                  <a:lnTo>
                    <a:pt x="7625080" y="3810"/>
                  </a:lnTo>
                  <a:lnTo>
                    <a:pt x="76250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9750"/>
                  </a:lnTo>
                  <a:lnTo>
                    <a:pt x="0" y="543560"/>
                  </a:lnTo>
                  <a:lnTo>
                    <a:pt x="7630160" y="543560"/>
                  </a:lnTo>
                  <a:lnTo>
                    <a:pt x="7630160" y="53975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0730" y="577849"/>
              <a:ext cx="7621270" cy="535940"/>
            </a:xfrm>
            <a:custGeom>
              <a:avLst/>
              <a:gdLst/>
              <a:ahLst/>
              <a:cxnLst/>
              <a:rect l="l" t="t" r="r" b="b"/>
              <a:pathLst>
                <a:path w="7621270" h="535940">
                  <a:moveTo>
                    <a:pt x="7621270" y="0"/>
                  </a:moveTo>
                  <a:lnTo>
                    <a:pt x="7618730" y="0"/>
                  </a:lnTo>
                  <a:lnTo>
                    <a:pt x="7618730" y="3810"/>
                  </a:lnTo>
                  <a:lnTo>
                    <a:pt x="7618730" y="532130"/>
                  </a:lnTo>
                  <a:lnTo>
                    <a:pt x="3810" y="532130"/>
                  </a:lnTo>
                  <a:lnTo>
                    <a:pt x="3810" y="3810"/>
                  </a:lnTo>
                  <a:lnTo>
                    <a:pt x="7618730" y="3810"/>
                  </a:lnTo>
                  <a:lnTo>
                    <a:pt x="7618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2130"/>
                  </a:lnTo>
                  <a:lnTo>
                    <a:pt x="0" y="535940"/>
                  </a:lnTo>
                  <a:lnTo>
                    <a:pt x="7621270" y="535940"/>
                  </a:lnTo>
                  <a:lnTo>
                    <a:pt x="7621270" y="532130"/>
                  </a:lnTo>
                  <a:lnTo>
                    <a:pt x="7621270" y="3810"/>
                  </a:lnTo>
                  <a:lnTo>
                    <a:pt x="762127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4540" y="581659"/>
              <a:ext cx="7614920" cy="528320"/>
            </a:xfrm>
            <a:custGeom>
              <a:avLst/>
              <a:gdLst/>
              <a:ahLst/>
              <a:cxnLst/>
              <a:rect l="l" t="t" r="r" b="b"/>
              <a:pathLst>
                <a:path w="7614920" h="528319">
                  <a:moveTo>
                    <a:pt x="7614920" y="0"/>
                  </a:moveTo>
                  <a:lnTo>
                    <a:pt x="7611110" y="0"/>
                  </a:lnTo>
                  <a:lnTo>
                    <a:pt x="7611110" y="3810"/>
                  </a:lnTo>
                  <a:lnTo>
                    <a:pt x="7611110" y="524510"/>
                  </a:lnTo>
                  <a:lnTo>
                    <a:pt x="3810" y="524510"/>
                  </a:lnTo>
                  <a:lnTo>
                    <a:pt x="3810" y="3810"/>
                  </a:lnTo>
                  <a:lnTo>
                    <a:pt x="7611110" y="3810"/>
                  </a:lnTo>
                  <a:lnTo>
                    <a:pt x="7611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4510"/>
                  </a:lnTo>
                  <a:lnTo>
                    <a:pt x="0" y="528320"/>
                  </a:lnTo>
                  <a:lnTo>
                    <a:pt x="7614920" y="528320"/>
                  </a:lnTo>
                  <a:lnTo>
                    <a:pt x="7614920" y="524510"/>
                  </a:lnTo>
                  <a:lnTo>
                    <a:pt x="7614920" y="3810"/>
                  </a:lnTo>
                  <a:lnTo>
                    <a:pt x="761492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68350" y="585469"/>
              <a:ext cx="7607300" cy="520700"/>
            </a:xfrm>
            <a:custGeom>
              <a:avLst/>
              <a:gdLst/>
              <a:ahLst/>
              <a:cxnLst/>
              <a:rect l="l" t="t" r="r" b="b"/>
              <a:pathLst>
                <a:path w="7607300" h="520700">
                  <a:moveTo>
                    <a:pt x="7607300" y="0"/>
                  </a:moveTo>
                  <a:lnTo>
                    <a:pt x="7603490" y="0"/>
                  </a:lnTo>
                  <a:lnTo>
                    <a:pt x="7603490" y="3810"/>
                  </a:lnTo>
                  <a:lnTo>
                    <a:pt x="7603490" y="516890"/>
                  </a:lnTo>
                  <a:lnTo>
                    <a:pt x="3810" y="516890"/>
                  </a:lnTo>
                  <a:lnTo>
                    <a:pt x="3810" y="3810"/>
                  </a:lnTo>
                  <a:lnTo>
                    <a:pt x="7603490" y="3810"/>
                  </a:lnTo>
                  <a:lnTo>
                    <a:pt x="7603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6890"/>
                  </a:lnTo>
                  <a:lnTo>
                    <a:pt x="0" y="520700"/>
                  </a:lnTo>
                  <a:lnTo>
                    <a:pt x="7607300" y="520700"/>
                  </a:lnTo>
                  <a:lnTo>
                    <a:pt x="7607300" y="516890"/>
                  </a:lnTo>
                  <a:lnTo>
                    <a:pt x="7607300" y="3810"/>
                  </a:lnTo>
                  <a:lnTo>
                    <a:pt x="7607300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2160" y="589279"/>
              <a:ext cx="7599680" cy="513080"/>
            </a:xfrm>
            <a:custGeom>
              <a:avLst/>
              <a:gdLst/>
              <a:ahLst/>
              <a:cxnLst/>
              <a:rect l="l" t="t" r="r" b="b"/>
              <a:pathLst>
                <a:path w="7599680" h="513080">
                  <a:moveTo>
                    <a:pt x="7599680" y="0"/>
                  </a:moveTo>
                  <a:lnTo>
                    <a:pt x="7595870" y="0"/>
                  </a:lnTo>
                  <a:lnTo>
                    <a:pt x="7595870" y="3810"/>
                  </a:lnTo>
                  <a:lnTo>
                    <a:pt x="7595870" y="509270"/>
                  </a:lnTo>
                  <a:lnTo>
                    <a:pt x="3810" y="509270"/>
                  </a:lnTo>
                  <a:lnTo>
                    <a:pt x="3810" y="3810"/>
                  </a:lnTo>
                  <a:lnTo>
                    <a:pt x="7595870" y="3810"/>
                  </a:lnTo>
                  <a:lnTo>
                    <a:pt x="759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9270"/>
                  </a:lnTo>
                  <a:lnTo>
                    <a:pt x="0" y="513080"/>
                  </a:lnTo>
                  <a:lnTo>
                    <a:pt x="7599680" y="513080"/>
                  </a:lnTo>
                  <a:lnTo>
                    <a:pt x="7599680" y="509270"/>
                  </a:lnTo>
                  <a:lnTo>
                    <a:pt x="7599680" y="3810"/>
                  </a:lnTo>
                  <a:lnTo>
                    <a:pt x="759968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5970" y="593089"/>
              <a:ext cx="7592059" cy="505459"/>
            </a:xfrm>
            <a:custGeom>
              <a:avLst/>
              <a:gdLst/>
              <a:ahLst/>
              <a:cxnLst/>
              <a:rect l="l" t="t" r="r" b="b"/>
              <a:pathLst>
                <a:path w="7592059" h="505459">
                  <a:moveTo>
                    <a:pt x="7592060" y="0"/>
                  </a:moveTo>
                  <a:lnTo>
                    <a:pt x="7588250" y="0"/>
                  </a:lnTo>
                  <a:lnTo>
                    <a:pt x="7588250" y="2540"/>
                  </a:lnTo>
                  <a:lnTo>
                    <a:pt x="7588250" y="502920"/>
                  </a:lnTo>
                  <a:lnTo>
                    <a:pt x="2540" y="502920"/>
                  </a:lnTo>
                  <a:lnTo>
                    <a:pt x="2540" y="2540"/>
                  </a:lnTo>
                  <a:lnTo>
                    <a:pt x="7588250" y="2540"/>
                  </a:lnTo>
                  <a:lnTo>
                    <a:pt x="7588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2920"/>
                  </a:lnTo>
                  <a:lnTo>
                    <a:pt x="0" y="505460"/>
                  </a:lnTo>
                  <a:lnTo>
                    <a:pt x="7592060" y="505460"/>
                  </a:lnTo>
                  <a:lnTo>
                    <a:pt x="7592060" y="502920"/>
                  </a:lnTo>
                  <a:lnTo>
                    <a:pt x="7592060" y="2540"/>
                  </a:lnTo>
                  <a:lnTo>
                    <a:pt x="759206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78510" y="595629"/>
              <a:ext cx="7585709" cy="500380"/>
            </a:xfrm>
            <a:custGeom>
              <a:avLst/>
              <a:gdLst/>
              <a:ahLst/>
              <a:cxnLst/>
              <a:rect l="l" t="t" r="r" b="b"/>
              <a:pathLst>
                <a:path w="7585709" h="500380">
                  <a:moveTo>
                    <a:pt x="7585710" y="0"/>
                  </a:moveTo>
                  <a:lnTo>
                    <a:pt x="7581900" y="0"/>
                  </a:lnTo>
                  <a:lnTo>
                    <a:pt x="7581900" y="3810"/>
                  </a:lnTo>
                  <a:lnTo>
                    <a:pt x="7581900" y="496570"/>
                  </a:lnTo>
                  <a:lnTo>
                    <a:pt x="3810" y="496570"/>
                  </a:lnTo>
                  <a:lnTo>
                    <a:pt x="3810" y="3810"/>
                  </a:lnTo>
                  <a:lnTo>
                    <a:pt x="7581900" y="3810"/>
                  </a:lnTo>
                  <a:lnTo>
                    <a:pt x="75819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6570"/>
                  </a:lnTo>
                  <a:lnTo>
                    <a:pt x="0" y="500380"/>
                  </a:lnTo>
                  <a:lnTo>
                    <a:pt x="7585710" y="500380"/>
                  </a:lnTo>
                  <a:lnTo>
                    <a:pt x="7585710" y="496570"/>
                  </a:lnTo>
                  <a:lnTo>
                    <a:pt x="7585710" y="3810"/>
                  </a:lnTo>
                  <a:lnTo>
                    <a:pt x="7585710" y="0"/>
                  </a:lnTo>
                  <a:close/>
                </a:path>
              </a:pathLst>
            </a:custGeom>
            <a:solidFill>
              <a:srgbClr val="FFFF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2320" y="599439"/>
              <a:ext cx="7578090" cy="492759"/>
            </a:xfrm>
            <a:custGeom>
              <a:avLst/>
              <a:gdLst/>
              <a:ahLst/>
              <a:cxnLst/>
              <a:rect l="l" t="t" r="r" b="b"/>
              <a:pathLst>
                <a:path w="7578090" h="492759">
                  <a:moveTo>
                    <a:pt x="7578090" y="0"/>
                  </a:moveTo>
                  <a:lnTo>
                    <a:pt x="7575550" y="0"/>
                  </a:lnTo>
                  <a:lnTo>
                    <a:pt x="7575550" y="3810"/>
                  </a:lnTo>
                  <a:lnTo>
                    <a:pt x="7575550" y="488950"/>
                  </a:lnTo>
                  <a:lnTo>
                    <a:pt x="3810" y="488950"/>
                  </a:lnTo>
                  <a:lnTo>
                    <a:pt x="3810" y="3810"/>
                  </a:lnTo>
                  <a:lnTo>
                    <a:pt x="7575550" y="3810"/>
                  </a:lnTo>
                  <a:lnTo>
                    <a:pt x="7575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8950"/>
                  </a:lnTo>
                  <a:lnTo>
                    <a:pt x="0" y="492760"/>
                  </a:lnTo>
                  <a:lnTo>
                    <a:pt x="7578090" y="492760"/>
                  </a:lnTo>
                  <a:lnTo>
                    <a:pt x="7578090" y="488950"/>
                  </a:lnTo>
                  <a:lnTo>
                    <a:pt x="7578090" y="3810"/>
                  </a:lnTo>
                  <a:lnTo>
                    <a:pt x="757809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6130" y="603249"/>
              <a:ext cx="7571740" cy="485140"/>
            </a:xfrm>
            <a:custGeom>
              <a:avLst/>
              <a:gdLst/>
              <a:ahLst/>
              <a:cxnLst/>
              <a:rect l="l" t="t" r="r" b="b"/>
              <a:pathLst>
                <a:path w="7571740" h="485140">
                  <a:moveTo>
                    <a:pt x="7571740" y="0"/>
                  </a:moveTo>
                  <a:lnTo>
                    <a:pt x="7567930" y="0"/>
                  </a:lnTo>
                  <a:lnTo>
                    <a:pt x="7567930" y="3810"/>
                  </a:lnTo>
                  <a:lnTo>
                    <a:pt x="7567930" y="481330"/>
                  </a:lnTo>
                  <a:lnTo>
                    <a:pt x="3810" y="481330"/>
                  </a:lnTo>
                  <a:lnTo>
                    <a:pt x="3810" y="3810"/>
                  </a:lnTo>
                  <a:lnTo>
                    <a:pt x="7567930" y="3810"/>
                  </a:lnTo>
                  <a:lnTo>
                    <a:pt x="7567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1330"/>
                  </a:lnTo>
                  <a:lnTo>
                    <a:pt x="0" y="485140"/>
                  </a:lnTo>
                  <a:lnTo>
                    <a:pt x="7571740" y="485140"/>
                  </a:lnTo>
                  <a:lnTo>
                    <a:pt x="7571740" y="481330"/>
                  </a:lnTo>
                  <a:lnTo>
                    <a:pt x="7571740" y="3810"/>
                  </a:lnTo>
                  <a:lnTo>
                    <a:pt x="7571740" y="0"/>
                  </a:lnTo>
                  <a:close/>
                </a:path>
              </a:pathLst>
            </a:custGeom>
            <a:solidFill>
              <a:srgbClr val="FFFF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89940" y="607059"/>
              <a:ext cx="7564120" cy="477520"/>
            </a:xfrm>
            <a:custGeom>
              <a:avLst/>
              <a:gdLst/>
              <a:ahLst/>
              <a:cxnLst/>
              <a:rect l="l" t="t" r="r" b="b"/>
              <a:pathLst>
                <a:path w="7564120" h="477519">
                  <a:moveTo>
                    <a:pt x="7564120" y="0"/>
                  </a:moveTo>
                  <a:lnTo>
                    <a:pt x="7560310" y="0"/>
                  </a:lnTo>
                  <a:lnTo>
                    <a:pt x="7560310" y="3810"/>
                  </a:lnTo>
                  <a:lnTo>
                    <a:pt x="7560310" y="473710"/>
                  </a:lnTo>
                  <a:lnTo>
                    <a:pt x="3810" y="473710"/>
                  </a:lnTo>
                  <a:lnTo>
                    <a:pt x="3810" y="3810"/>
                  </a:lnTo>
                  <a:lnTo>
                    <a:pt x="7560310" y="3810"/>
                  </a:lnTo>
                  <a:lnTo>
                    <a:pt x="7560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3710"/>
                  </a:lnTo>
                  <a:lnTo>
                    <a:pt x="0" y="477520"/>
                  </a:lnTo>
                  <a:lnTo>
                    <a:pt x="7564120" y="477520"/>
                  </a:lnTo>
                  <a:lnTo>
                    <a:pt x="7564120" y="473710"/>
                  </a:lnTo>
                  <a:lnTo>
                    <a:pt x="7564120" y="3810"/>
                  </a:lnTo>
                  <a:lnTo>
                    <a:pt x="756412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3750" y="610869"/>
              <a:ext cx="7556500" cy="469900"/>
            </a:xfrm>
            <a:custGeom>
              <a:avLst/>
              <a:gdLst/>
              <a:ahLst/>
              <a:cxnLst/>
              <a:rect l="l" t="t" r="r" b="b"/>
              <a:pathLst>
                <a:path w="7556500" h="469900">
                  <a:moveTo>
                    <a:pt x="7556500" y="0"/>
                  </a:moveTo>
                  <a:lnTo>
                    <a:pt x="7552690" y="0"/>
                  </a:lnTo>
                  <a:lnTo>
                    <a:pt x="7552690" y="3810"/>
                  </a:lnTo>
                  <a:lnTo>
                    <a:pt x="7552690" y="466090"/>
                  </a:lnTo>
                  <a:lnTo>
                    <a:pt x="3810" y="466090"/>
                  </a:lnTo>
                  <a:lnTo>
                    <a:pt x="3810" y="3810"/>
                  </a:lnTo>
                  <a:lnTo>
                    <a:pt x="7552690" y="3810"/>
                  </a:lnTo>
                  <a:lnTo>
                    <a:pt x="7552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7556500" y="469900"/>
                  </a:lnTo>
                  <a:lnTo>
                    <a:pt x="7556500" y="466090"/>
                  </a:lnTo>
                  <a:lnTo>
                    <a:pt x="7556500" y="3810"/>
                  </a:lnTo>
                  <a:lnTo>
                    <a:pt x="7556500" y="0"/>
                  </a:lnTo>
                  <a:close/>
                </a:path>
              </a:pathLst>
            </a:custGeom>
            <a:solidFill>
              <a:srgbClr val="FFFF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97560" y="614679"/>
              <a:ext cx="7548880" cy="462280"/>
            </a:xfrm>
            <a:custGeom>
              <a:avLst/>
              <a:gdLst/>
              <a:ahLst/>
              <a:cxnLst/>
              <a:rect l="l" t="t" r="r" b="b"/>
              <a:pathLst>
                <a:path w="7548880" h="462280">
                  <a:moveTo>
                    <a:pt x="7548880" y="0"/>
                  </a:moveTo>
                  <a:lnTo>
                    <a:pt x="7545070" y="0"/>
                  </a:lnTo>
                  <a:lnTo>
                    <a:pt x="7545070" y="2540"/>
                  </a:lnTo>
                  <a:lnTo>
                    <a:pt x="7545070" y="459740"/>
                  </a:lnTo>
                  <a:lnTo>
                    <a:pt x="2540" y="459740"/>
                  </a:lnTo>
                  <a:lnTo>
                    <a:pt x="2540" y="2540"/>
                  </a:lnTo>
                  <a:lnTo>
                    <a:pt x="7545070" y="2540"/>
                  </a:lnTo>
                  <a:lnTo>
                    <a:pt x="75450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59740"/>
                  </a:lnTo>
                  <a:lnTo>
                    <a:pt x="0" y="462280"/>
                  </a:lnTo>
                  <a:lnTo>
                    <a:pt x="7548880" y="462280"/>
                  </a:lnTo>
                  <a:lnTo>
                    <a:pt x="7548880" y="459740"/>
                  </a:lnTo>
                  <a:lnTo>
                    <a:pt x="7548880" y="2540"/>
                  </a:lnTo>
                  <a:lnTo>
                    <a:pt x="754888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0100" y="617219"/>
              <a:ext cx="7542530" cy="457200"/>
            </a:xfrm>
            <a:custGeom>
              <a:avLst/>
              <a:gdLst/>
              <a:ahLst/>
              <a:cxnLst/>
              <a:rect l="l" t="t" r="r" b="b"/>
              <a:pathLst>
                <a:path w="7542530" h="457200">
                  <a:moveTo>
                    <a:pt x="7542530" y="0"/>
                  </a:moveTo>
                  <a:lnTo>
                    <a:pt x="7538720" y="0"/>
                  </a:lnTo>
                  <a:lnTo>
                    <a:pt x="7538720" y="3810"/>
                  </a:lnTo>
                  <a:lnTo>
                    <a:pt x="7538720" y="453390"/>
                  </a:lnTo>
                  <a:lnTo>
                    <a:pt x="3810" y="453390"/>
                  </a:lnTo>
                  <a:lnTo>
                    <a:pt x="3810" y="3810"/>
                  </a:lnTo>
                  <a:lnTo>
                    <a:pt x="7538720" y="3810"/>
                  </a:lnTo>
                  <a:lnTo>
                    <a:pt x="7538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3390"/>
                  </a:lnTo>
                  <a:lnTo>
                    <a:pt x="0" y="457200"/>
                  </a:lnTo>
                  <a:lnTo>
                    <a:pt x="7542530" y="457200"/>
                  </a:lnTo>
                  <a:lnTo>
                    <a:pt x="7542530" y="453390"/>
                  </a:lnTo>
                  <a:lnTo>
                    <a:pt x="7542530" y="3810"/>
                  </a:lnTo>
                  <a:lnTo>
                    <a:pt x="754253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3910" y="621029"/>
              <a:ext cx="7534909" cy="449580"/>
            </a:xfrm>
            <a:custGeom>
              <a:avLst/>
              <a:gdLst/>
              <a:ahLst/>
              <a:cxnLst/>
              <a:rect l="l" t="t" r="r" b="b"/>
              <a:pathLst>
                <a:path w="7534909" h="449580">
                  <a:moveTo>
                    <a:pt x="7534910" y="0"/>
                  </a:moveTo>
                  <a:lnTo>
                    <a:pt x="7532370" y="0"/>
                  </a:lnTo>
                  <a:lnTo>
                    <a:pt x="7532370" y="3810"/>
                  </a:lnTo>
                  <a:lnTo>
                    <a:pt x="7532370" y="445770"/>
                  </a:lnTo>
                  <a:lnTo>
                    <a:pt x="3810" y="445770"/>
                  </a:lnTo>
                  <a:lnTo>
                    <a:pt x="3810" y="3810"/>
                  </a:lnTo>
                  <a:lnTo>
                    <a:pt x="7532370" y="3810"/>
                  </a:lnTo>
                  <a:lnTo>
                    <a:pt x="7532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5770"/>
                  </a:lnTo>
                  <a:lnTo>
                    <a:pt x="0" y="449580"/>
                  </a:lnTo>
                  <a:lnTo>
                    <a:pt x="7534910" y="449580"/>
                  </a:lnTo>
                  <a:lnTo>
                    <a:pt x="7534910" y="445770"/>
                  </a:lnTo>
                  <a:lnTo>
                    <a:pt x="7534910" y="3810"/>
                  </a:lnTo>
                  <a:lnTo>
                    <a:pt x="753491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07720" y="624839"/>
              <a:ext cx="7528559" cy="441959"/>
            </a:xfrm>
            <a:custGeom>
              <a:avLst/>
              <a:gdLst/>
              <a:ahLst/>
              <a:cxnLst/>
              <a:rect l="l" t="t" r="r" b="b"/>
              <a:pathLst>
                <a:path w="7528559" h="441959">
                  <a:moveTo>
                    <a:pt x="7528560" y="0"/>
                  </a:moveTo>
                  <a:lnTo>
                    <a:pt x="7524750" y="0"/>
                  </a:lnTo>
                  <a:lnTo>
                    <a:pt x="7524750" y="3810"/>
                  </a:lnTo>
                  <a:lnTo>
                    <a:pt x="752475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7524750" y="3810"/>
                  </a:lnTo>
                  <a:lnTo>
                    <a:pt x="7524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7528560" y="441960"/>
                  </a:lnTo>
                  <a:lnTo>
                    <a:pt x="7528560" y="438150"/>
                  </a:lnTo>
                  <a:lnTo>
                    <a:pt x="7528560" y="3810"/>
                  </a:lnTo>
                  <a:lnTo>
                    <a:pt x="752856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1530" y="628649"/>
              <a:ext cx="7520940" cy="434340"/>
            </a:xfrm>
            <a:custGeom>
              <a:avLst/>
              <a:gdLst/>
              <a:ahLst/>
              <a:cxnLst/>
              <a:rect l="l" t="t" r="r" b="b"/>
              <a:pathLst>
                <a:path w="7520940" h="434340">
                  <a:moveTo>
                    <a:pt x="7520940" y="0"/>
                  </a:moveTo>
                  <a:lnTo>
                    <a:pt x="7517130" y="0"/>
                  </a:lnTo>
                  <a:lnTo>
                    <a:pt x="7517130" y="3810"/>
                  </a:lnTo>
                  <a:lnTo>
                    <a:pt x="7517130" y="430530"/>
                  </a:lnTo>
                  <a:lnTo>
                    <a:pt x="3810" y="430530"/>
                  </a:lnTo>
                  <a:lnTo>
                    <a:pt x="3810" y="3810"/>
                  </a:lnTo>
                  <a:lnTo>
                    <a:pt x="7517130" y="3810"/>
                  </a:lnTo>
                  <a:lnTo>
                    <a:pt x="7517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0530"/>
                  </a:lnTo>
                  <a:lnTo>
                    <a:pt x="0" y="434340"/>
                  </a:lnTo>
                  <a:lnTo>
                    <a:pt x="7520940" y="434340"/>
                  </a:lnTo>
                  <a:lnTo>
                    <a:pt x="7520940" y="430530"/>
                  </a:lnTo>
                  <a:lnTo>
                    <a:pt x="7520940" y="3810"/>
                  </a:lnTo>
                  <a:lnTo>
                    <a:pt x="752094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5340" y="632459"/>
              <a:ext cx="7513320" cy="426720"/>
            </a:xfrm>
            <a:custGeom>
              <a:avLst/>
              <a:gdLst/>
              <a:ahLst/>
              <a:cxnLst/>
              <a:rect l="l" t="t" r="r" b="b"/>
              <a:pathLst>
                <a:path w="7513320" h="426719">
                  <a:moveTo>
                    <a:pt x="7513320" y="0"/>
                  </a:moveTo>
                  <a:lnTo>
                    <a:pt x="7509510" y="0"/>
                  </a:lnTo>
                  <a:lnTo>
                    <a:pt x="7509510" y="3810"/>
                  </a:lnTo>
                  <a:lnTo>
                    <a:pt x="7509510" y="422910"/>
                  </a:lnTo>
                  <a:lnTo>
                    <a:pt x="3810" y="422910"/>
                  </a:lnTo>
                  <a:lnTo>
                    <a:pt x="3810" y="3810"/>
                  </a:lnTo>
                  <a:lnTo>
                    <a:pt x="7509510" y="3810"/>
                  </a:lnTo>
                  <a:lnTo>
                    <a:pt x="7509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2910"/>
                  </a:lnTo>
                  <a:lnTo>
                    <a:pt x="0" y="426720"/>
                  </a:lnTo>
                  <a:lnTo>
                    <a:pt x="7513320" y="426720"/>
                  </a:lnTo>
                  <a:lnTo>
                    <a:pt x="7513320" y="422910"/>
                  </a:lnTo>
                  <a:lnTo>
                    <a:pt x="7513320" y="3810"/>
                  </a:lnTo>
                  <a:lnTo>
                    <a:pt x="751332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19150" y="636269"/>
              <a:ext cx="7505700" cy="419100"/>
            </a:xfrm>
            <a:custGeom>
              <a:avLst/>
              <a:gdLst/>
              <a:ahLst/>
              <a:cxnLst/>
              <a:rect l="l" t="t" r="r" b="b"/>
              <a:pathLst>
                <a:path w="7505700" h="419100">
                  <a:moveTo>
                    <a:pt x="7505700" y="0"/>
                  </a:moveTo>
                  <a:lnTo>
                    <a:pt x="7501890" y="0"/>
                  </a:lnTo>
                  <a:lnTo>
                    <a:pt x="7501890" y="3810"/>
                  </a:lnTo>
                  <a:lnTo>
                    <a:pt x="750189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501890" y="3810"/>
                  </a:lnTo>
                  <a:lnTo>
                    <a:pt x="7501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505700" y="419100"/>
                  </a:lnTo>
                  <a:lnTo>
                    <a:pt x="7505700" y="415290"/>
                  </a:lnTo>
                  <a:lnTo>
                    <a:pt x="7505700" y="3810"/>
                  </a:lnTo>
                  <a:lnTo>
                    <a:pt x="750570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2960" y="640079"/>
              <a:ext cx="7498080" cy="411480"/>
            </a:xfrm>
            <a:custGeom>
              <a:avLst/>
              <a:gdLst/>
              <a:ahLst/>
              <a:cxnLst/>
              <a:rect l="l" t="t" r="r" b="b"/>
              <a:pathLst>
                <a:path w="7498080" h="411480">
                  <a:moveTo>
                    <a:pt x="7498080" y="0"/>
                  </a:moveTo>
                  <a:lnTo>
                    <a:pt x="7494270" y="0"/>
                  </a:lnTo>
                  <a:lnTo>
                    <a:pt x="7494270" y="3810"/>
                  </a:lnTo>
                  <a:lnTo>
                    <a:pt x="7494270" y="407670"/>
                  </a:lnTo>
                  <a:lnTo>
                    <a:pt x="3797" y="407670"/>
                  </a:lnTo>
                  <a:lnTo>
                    <a:pt x="3797" y="3810"/>
                  </a:lnTo>
                  <a:lnTo>
                    <a:pt x="7494270" y="3810"/>
                  </a:lnTo>
                  <a:lnTo>
                    <a:pt x="7494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498080" y="411480"/>
                  </a:lnTo>
                  <a:lnTo>
                    <a:pt x="7498080" y="407670"/>
                  </a:lnTo>
                  <a:lnTo>
                    <a:pt x="7498080" y="3810"/>
                  </a:lnTo>
                  <a:lnTo>
                    <a:pt x="749808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6757" y="643889"/>
              <a:ext cx="7491095" cy="403860"/>
            </a:xfrm>
            <a:custGeom>
              <a:avLst/>
              <a:gdLst/>
              <a:ahLst/>
              <a:cxnLst/>
              <a:rect l="l" t="t" r="r" b="b"/>
              <a:pathLst>
                <a:path w="7491095" h="403859">
                  <a:moveTo>
                    <a:pt x="7490473" y="0"/>
                  </a:moveTo>
                  <a:lnTo>
                    <a:pt x="7486663" y="0"/>
                  </a:lnTo>
                  <a:lnTo>
                    <a:pt x="7486663" y="2540"/>
                  </a:lnTo>
                  <a:lnTo>
                    <a:pt x="7486663" y="401320"/>
                  </a:lnTo>
                  <a:lnTo>
                    <a:pt x="2552" y="401320"/>
                  </a:lnTo>
                  <a:lnTo>
                    <a:pt x="2552" y="2540"/>
                  </a:lnTo>
                  <a:lnTo>
                    <a:pt x="7486663" y="2540"/>
                  </a:lnTo>
                  <a:lnTo>
                    <a:pt x="7486663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01320"/>
                  </a:lnTo>
                  <a:lnTo>
                    <a:pt x="0" y="403860"/>
                  </a:lnTo>
                  <a:lnTo>
                    <a:pt x="7490473" y="403860"/>
                  </a:lnTo>
                  <a:lnTo>
                    <a:pt x="7490473" y="401320"/>
                  </a:lnTo>
                  <a:lnTo>
                    <a:pt x="7490473" y="2540"/>
                  </a:lnTo>
                  <a:lnTo>
                    <a:pt x="7490473" y="0"/>
                  </a:lnTo>
                  <a:close/>
                </a:path>
              </a:pathLst>
            </a:custGeom>
            <a:solidFill>
              <a:srgbClr val="FFFF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29310" y="646429"/>
              <a:ext cx="7484109" cy="398780"/>
            </a:xfrm>
            <a:custGeom>
              <a:avLst/>
              <a:gdLst/>
              <a:ahLst/>
              <a:cxnLst/>
              <a:rect l="l" t="t" r="r" b="b"/>
              <a:pathLst>
                <a:path w="7484109" h="398780">
                  <a:moveTo>
                    <a:pt x="7484110" y="0"/>
                  </a:moveTo>
                  <a:lnTo>
                    <a:pt x="7480300" y="0"/>
                  </a:lnTo>
                  <a:lnTo>
                    <a:pt x="7480300" y="3810"/>
                  </a:lnTo>
                  <a:lnTo>
                    <a:pt x="7480300" y="394970"/>
                  </a:lnTo>
                  <a:lnTo>
                    <a:pt x="3810" y="394970"/>
                  </a:lnTo>
                  <a:lnTo>
                    <a:pt x="3810" y="3810"/>
                  </a:lnTo>
                  <a:lnTo>
                    <a:pt x="7480300" y="3810"/>
                  </a:lnTo>
                  <a:lnTo>
                    <a:pt x="74803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4970"/>
                  </a:lnTo>
                  <a:lnTo>
                    <a:pt x="0" y="398780"/>
                  </a:lnTo>
                  <a:lnTo>
                    <a:pt x="7484110" y="398780"/>
                  </a:lnTo>
                  <a:lnTo>
                    <a:pt x="7484110" y="394970"/>
                  </a:lnTo>
                  <a:lnTo>
                    <a:pt x="7484110" y="3810"/>
                  </a:lnTo>
                  <a:lnTo>
                    <a:pt x="748411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3120" y="650239"/>
              <a:ext cx="7476490" cy="391160"/>
            </a:xfrm>
            <a:custGeom>
              <a:avLst/>
              <a:gdLst/>
              <a:ahLst/>
              <a:cxnLst/>
              <a:rect l="l" t="t" r="r" b="b"/>
              <a:pathLst>
                <a:path w="7476490" h="391159">
                  <a:moveTo>
                    <a:pt x="7476490" y="0"/>
                  </a:moveTo>
                  <a:lnTo>
                    <a:pt x="7473950" y="0"/>
                  </a:lnTo>
                  <a:lnTo>
                    <a:pt x="7473950" y="3810"/>
                  </a:lnTo>
                  <a:lnTo>
                    <a:pt x="7473950" y="387350"/>
                  </a:lnTo>
                  <a:lnTo>
                    <a:pt x="3810" y="387350"/>
                  </a:lnTo>
                  <a:lnTo>
                    <a:pt x="3810" y="3810"/>
                  </a:lnTo>
                  <a:lnTo>
                    <a:pt x="7473950" y="3810"/>
                  </a:lnTo>
                  <a:lnTo>
                    <a:pt x="7473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7350"/>
                  </a:lnTo>
                  <a:lnTo>
                    <a:pt x="0" y="391160"/>
                  </a:lnTo>
                  <a:lnTo>
                    <a:pt x="7476490" y="391160"/>
                  </a:lnTo>
                  <a:lnTo>
                    <a:pt x="7476490" y="387350"/>
                  </a:lnTo>
                  <a:lnTo>
                    <a:pt x="7476490" y="3810"/>
                  </a:lnTo>
                  <a:lnTo>
                    <a:pt x="7476490" y="0"/>
                  </a:lnTo>
                  <a:close/>
                </a:path>
              </a:pathLst>
            </a:custGeom>
            <a:solidFill>
              <a:srgbClr val="FFFF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6930" y="654049"/>
              <a:ext cx="7470140" cy="383540"/>
            </a:xfrm>
            <a:custGeom>
              <a:avLst/>
              <a:gdLst/>
              <a:ahLst/>
              <a:cxnLst/>
              <a:rect l="l" t="t" r="r" b="b"/>
              <a:pathLst>
                <a:path w="7470140" h="383540">
                  <a:moveTo>
                    <a:pt x="7470140" y="0"/>
                  </a:moveTo>
                  <a:lnTo>
                    <a:pt x="7466330" y="0"/>
                  </a:lnTo>
                  <a:lnTo>
                    <a:pt x="7466330" y="3810"/>
                  </a:lnTo>
                  <a:lnTo>
                    <a:pt x="7466330" y="379730"/>
                  </a:lnTo>
                  <a:lnTo>
                    <a:pt x="3810" y="379730"/>
                  </a:lnTo>
                  <a:lnTo>
                    <a:pt x="3810" y="3810"/>
                  </a:lnTo>
                  <a:lnTo>
                    <a:pt x="7466330" y="3810"/>
                  </a:lnTo>
                  <a:lnTo>
                    <a:pt x="7466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9730"/>
                  </a:lnTo>
                  <a:lnTo>
                    <a:pt x="0" y="383540"/>
                  </a:lnTo>
                  <a:lnTo>
                    <a:pt x="7470140" y="383540"/>
                  </a:lnTo>
                  <a:lnTo>
                    <a:pt x="7470140" y="379730"/>
                  </a:lnTo>
                  <a:lnTo>
                    <a:pt x="7470140" y="3810"/>
                  </a:lnTo>
                  <a:lnTo>
                    <a:pt x="74701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0740" y="657859"/>
              <a:ext cx="7462520" cy="375920"/>
            </a:xfrm>
            <a:custGeom>
              <a:avLst/>
              <a:gdLst/>
              <a:ahLst/>
              <a:cxnLst/>
              <a:rect l="l" t="t" r="r" b="b"/>
              <a:pathLst>
                <a:path w="7462520" h="375919">
                  <a:moveTo>
                    <a:pt x="7462520" y="0"/>
                  </a:moveTo>
                  <a:lnTo>
                    <a:pt x="7458710" y="0"/>
                  </a:lnTo>
                  <a:lnTo>
                    <a:pt x="7458710" y="3810"/>
                  </a:lnTo>
                  <a:lnTo>
                    <a:pt x="745871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458710" y="3810"/>
                  </a:lnTo>
                  <a:lnTo>
                    <a:pt x="7458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462520" y="375920"/>
                  </a:lnTo>
                  <a:lnTo>
                    <a:pt x="7462520" y="372110"/>
                  </a:lnTo>
                  <a:lnTo>
                    <a:pt x="7462520" y="3810"/>
                  </a:lnTo>
                  <a:lnTo>
                    <a:pt x="7462520" y="0"/>
                  </a:lnTo>
                  <a:close/>
                </a:path>
              </a:pathLst>
            </a:custGeom>
            <a:solidFill>
              <a:srgbClr val="FFFF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4550" y="661669"/>
              <a:ext cx="7454900" cy="368300"/>
            </a:xfrm>
            <a:custGeom>
              <a:avLst/>
              <a:gdLst/>
              <a:ahLst/>
              <a:cxnLst/>
              <a:rect l="l" t="t" r="r" b="b"/>
              <a:pathLst>
                <a:path w="7454900" h="368300">
                  <a:moveTo>
                    <a:pt x="7454900" y="0"/>
                  </a:moveTo>
                  <a:lnTo>
                    <a:pt x="7451090" y="0"/>
                  </a:lnTo>
                  <a:lnTo>
                    <a:pt x="7451090" y="3810"/>
                  </a:lnTo>
                  <a:lnTo>
                    <a:pt x="745109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451090" y="3810"/>
                  </a:lnTo>
                  <a:lnTo>
                    <a:pt x="7451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454900" y="368300"/>
                  </a:lnTo>
                  <a:lnTo>
                    <a:pt x="7454900" y="364490"/>
                  </a:lnTo>
                  <a:lnTo>
                    <a:pt x="7454900" y="3810"/>
                  </a:lnTo>
                  <a:lnTo>
                    <a:pt x="745490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8360" y="665479"/>
              <a:ext cx="7447280" cy="360680"/>
            </a:xfrm>
            <a:custGeom>
              <a:avLst/>
              <a:gdLst/>
              <a:ahLst/>
              <a:cxnLst/>
              <a:rect l="l" t="t" r="r" b="b"/>
              <a:pathLst>
                <a:path w="7447280" h="360680">
                  <a:moveTo>
                    <a:pt x="7447280" y="0"/>
                  </a:moveTo>
                  <a:lnTo>
                    <a:pt x="7443470" y="0"/>
                  </a:lnTo>
                  <a:lnTo>
                    <a:pt x="7443470" y="2540"/>
                  </a:lnTo>
                  <a:lnTo>
                    <a:pt x="7443470" y="358140"/>
                  </a:lnTo>
                  <a:lnTo>
                    <a:pt x="2540" y="358140"/>
                  </a:lnTo>
                  <a:lnTo>
                    <a:pt x="2540" y="2540"/>
                  </a:lnTo>
                  <a:lnTo>
                    <a:pt x="7443470" y="2540"/>
                  </a:lnTo>
                  <a:lnTo>
                    <a:pt x="7443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8140"/>
                  </a:lnTo>
                  <a:lnTo>
                    <a:pt x="0" y="360680"/>
                  </a:lnTo>
                  <a:lnTo>
                    <a:pt x="7447280" y="360680"/>
                  </a:lnTo>
                  <a:lnTo>
                    <a:pt x="7447280" y="358140"/>
                  </a:lnTo>
                  <a:lnTo>
                    <a:pt x="7447280" y="2540"/>
                  </a:lnTo>
                  <a:lnTo>
                    <a:pt x="7447280" y="0"/>
                  </a:lnTo>
                  <a:close/>
                </a:path>
              </a:pathLst>
            </a:custGeom>
            <a:solidFill>
              <a:srgbClr val="FFFF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0900" y="668019"/>
              <a:ext cx="7440930" cy="355600"/>
            </a:xfrm>
            <a:custGeom>
              <a:avLst/>
              <a:gdLst/>
              <a:ahLst/>
              <a:cxnLst/>
              <a:rect l="l" t="t" r="r" b="b"/>
              <a:pathLst>
                <a:path w="7440930" h="355600">
                  <a:moveTo>
                    <a:pt x="7440930" y="0"/>
                  </a:moveTo>
                  <a:lnTo>
                    <a:pt x="7437120" y="0"/>
                  </a:lnTo>
                  <a:lnTo>
                    <a:pt x="7437120" y="3810"/>
                  </a:lnTo>
                  <a:lnTo>
                    <a:pt x="7437120" y="351790"/>
                  </a:lnTo>
                  <a:lnTo>
                    <a:pt x="3810" y="351790"/>
                  </a:lnTo>
                  <a:lnTo>
                    <a:pt x="3810" y="3810"/>
                  </a:lnTo>
                  <a:lnTo>
                    <a:pt x="7437120" y="3810"/>
                  </a:lnTo>
                  <a:lnTo>
                    <a:pt x="74371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1790"/>
                  </a:lnTo>
                  <a:lnTo>
                    <a:pt x="0" y="355600"/>
                  </a:lnTo>
                  <a:lnTo>
                    <a:pt x="7440930" y="355600"/>
                  </a:lnTo>
                  <a:lnTo>
                    <a:pt x="7440930" y="351790"/>
                  </a:lnTo>
                  <a:lnTo>
                    <a:pt x="7440930" y="3810"/>
                  </a:lnTo>
                  <a:lnTo>
                    <a:pt x="744093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4710" y="671829"/>
              <a:ext cx="7433309" cy="347980"/>
            </a:xfrm>
            <a:custGeom>
              <a:avLst/>
              <a:gdLst/>
              <a:ahLst/>
              <a:cxnLst/>
              <a:rect l="l" t="t" r="r" b="b"/>
              <a:pathLst>
                <a:path w="7433309" h="347980">
                  <a:moveTo>
                    <a:pt x="7433310" y="0"/>
                  </a:moveTo>
                  <a:lnTo>
                    <a:pt x="7430770" y="0"/>
                  </a:lnTo>
                  <a:lnTo>
                    <a:pt x="7430770" y="3810"/>
                  </a:lnTo>
                  <a:lnTo>
                    <a:pt x="7430770" y="344170"/>
                  </a:lnTo>
                  <a:lnTo>
                    <a:pt x="3810" y="344170"/>
                  </a:lnTo>
                  <a:lnTo>
                    <a:pt x="3810" y="3810"/>
                  </a:lnTo>
                  <a:lnTo>
                    <a:pt x="7430770" y="3810"/>
                  </a:lnTo>
                  <a:lnTo>
                    <a:pt x="7430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4170"/>
                  </a:lnTo>
                  <a:lnTo>
                    <a:pt x="0" y="347980"/>
                  </a:lnTo>
                  <a:lnTo>
                    <a:pt x="7433310" y="347980"/>
                  </a:lnTo>
                  <a:lnTo>
                    <a:pt x="7433310" y="344170"/>
                  </a:lnTo>
                  <a:lnTo>
                    <a:pt x="7433310" y="3810"/>
                  </a:lnTo>
                  <a:lnTo>
                    <a:pt x="743331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58520" y="675639"/>
              <a:ext cx="7426959" cy="340360"/>
            </a:xfrm>
            <a:custGeom>
              <a:avLst/>
              <a:gdLst/>
              <a:ahLst/>
              <a:cxnLst/>
              <a:rect l="l" t="t" r="r" b="b"/>
              <a:pathLst>
                <a:path w="7426959" h="340359">
                  <a:moveTo>
                    <a:pt x="7426960" y="0"/>
                  </a:moveTo>
                  <a:lnTo>
                    <a:pt x="7423150" y="0"/>
                  </a:lnTo>
                  <a:lnTo>
                    <a:pt x="7423150" y="3810"/>
                  </a:lnTo>
                  <a:lnTo>
                    <a:pt x="7423150" y="336550"/>
                  </a:lnTo>
                  <a:lnTo>
                    <a:pt x="3810" y="336550"/>
                  </a:lnTo>
                  <a:lnTo>
                    <a:pt x="3810" y="3810"/>
                  </a:lnTo>
                  <a:lnTo>
                    <a:pt x="7423150" y="3810"/>
                  </a:lnTo>
                  <a:lnTo>
                    <a:pt x="7423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6550"/>
                  </a:lnTo>
                  <a:lnTo>
                    <a:pt x="0" y="340360"/>
                  </a:lnTo>
                  <a:lnTo>
                    <a:pt x="7426960" y="340360"/>
                  </a:lnTo>
                  <a:lnTo>
                    <a:pt x="7426960" y="336550"/>
                  </a:lnTo>
                  <a:lnTo>
                    <a:pt x="7426960" y="3810"/>
                  </a:lnTo>
                  <a:lnTo>
                    <a:pt x="742696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2330" y="679449"/>
              <a:ext cx="7419340" cy="332740"/>
            </a:xfrm>
            <a:custGeom>
              <a:avLst/>
              <a:gdLst/>
              <a:ahLst/>
              <a:cxnLst/>
              <a:rect l="l" t="t" r="r" b="b"/>
              <a:pathLst>
                <a:path w="7419340" h="332740">
                  <a:moveTo>
                    <a:pt x="7419340" y="0"/>
                  </a:moveTo>
                  <a:lnTo>
                    <a:pt x="7415530" y="0"/>
                  </a:lnTo>
                  <a:lnTo>
                    <a:pt x="7415530" y="3810"/>
                  </a:lnTo>
                  <a:lnTo>
                    <a:pt x="741553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415530" y="3810"/>
                  </a:lnTo>
                  <a:lnTo>
                    <a:pt x="7415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419340" y="332740"/>
                  </a:lnTo>
                  <a:lnTo>
                    <a:pt x="7419340" y="328930"/>
                  </a:lnTo>
                  <a:lnTo>
                    <a:pt x="7419340" y="3810"/>
                  </a:lnTo>
                  <a:lnTo>
                    <a:pt x="741934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6140" y="683259"/>
              <a:ext cx="7411720" cy="325120"/>
            </a:xfrm>
            <a:custGeom>
              <a:avLst/>
              <a:gdLst/>
              <a:ahLst/>
              <a:cxnLst/>
              <a:rect l="l" t="t" r="r" b="b"/>
              <a:pathLst>
                <a:path w="7411720" h="325119">
                  <a:moveTo>
                    <a:pt x="7411720" y="0"/>
                  </a:moveTo>
                  <a:lnTo>
                    <a:pt x="7407910" y="0"/>
                  </a:lnTo>
                  <a:lnTo>
                    <a:pt x="7407910" y="3810"/>
                  </a:lnTo>
                  <a:lnTo>
                    <a:pt x="740791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407910" y="3810"/>
                  </a:lnTo>
                  <a:lnTo>
                    <a:pt x="7407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411720" y="325120"/>
                  </a:lnTo>
                  <a:lnTo>
                    <a:pt x="7411720" y="321310"/>
                  </a:lnTo>
                  <a:lnTo>
                    <a:pt x="7411720" y="3810"/>
                  </a:lnTo>
                  <a:lnTo>
                    <a:pt x="741172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69950" y="687069"/>
              <a:ext cx="7404100" cy="317500"/>
            </a:xfrm>
            <a:custGeom>
              <a:avLst/>
              <a:gdLst/>
              <a:ahLst/>
              <a:cxnLst/>
              <a:rect l="l" t="t" r="r" b="b"/>
              <a:pathLst>
                <a:path w="7404100" h="317500">
                  <a:moveTo>
                    <a:pt x="7404100" y="0"/>
                  </a:moveTo>
                  <a:lnTo>
                    <a:pt x="7400290" y="0"/>
                  </a:lnTo>
                  <a:lnTo>
                    <a:pt x="7400290" y="2540"/>
                  </a:lnTo>
                  <a:lnTo>
                    <a:pt x="7400290" y="314960"/>
                  </a:lnTo>
                  <a:lnTo>
                    <a:pt x="2540" y="314960"/>
                  </a:lnTo>
                  <a:lnTo>
                    <a:pt x="2540" y="2540"/>
                  </a:lnTo>
                  <a:lnTo>
                    <a:pt x="7400290" y="2540"/>
                  </a:lnTo>
                  <a:lnTo>
                    <a:pt x="7400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14960"/>
                  </a:lnTo>
                  <a:lnTo>
                    <a:pt x="0" y="317500"/>
                  </a:lnTo>
                  <a:lnTo>
                    <a:pt x="7404100" y="317500"/>
                  </a:lnTo>
                  <a:lnTo>
                    <a:pt x="7404100" y="314960"/>
                  </a:lnTo>
                  <a:lnTo>
                    <a:pt x="7404100" y="2540"/>
                  </a:lnTo>
                  <a:lnTo>
                    <a:pt x="740410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2490" y="689609"/>
              <a:ext cx="7397750" cy="312420"/>
            </a:xfrm>
            <a:custGeom>
              <a:avLst/>
              <a:gdLst/>
              <a:ahLst/>
              <a:cxnLst/>
              <a:rect l="l" t="t" r="r" b="b"/>
              <a:pathLst>
                <a:path w="7397750" h="312419">
                  <a:moveTo>
                    <a:pt x="7397750" y="0"/>
                  </a:moveTo>
                  <a:lnTo>
                    <a:pt x="7393940" y="0"/>
                  </a:lnTo>
                  <a:lnTo>
                    <a:pt x="7393940" y="3810"/>
                  </a:lnTo>
                  <a:lnTo>
                    <a:pt x="7393940" y="308610"/>
                  </a:lnTo>
                  <a:lnTo>
                    <a:pt x="3810" y="308610"/>
                  </a:lnTo>
                  <a:lnTo>
                    <a:pt x="3810" y="3810"/>
                  </a:lnTo>
                  <a:lnTo>
                    <a:pt x="7393940" y="3810"/>
                  </a:lnTo>
                  <a:lnTo>
                    <a:pt x="7393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7397750" y="312420"/>
                  </a:lnTo>
                  <a:lnTo>
                    <a:pt x="7397750" y="308610"/>
                  </a:lnTo>
                  <a:lnTo>
                    <a:pt x="7397750" y="3810"/>
                  </a:lnTo>
                  <a:lnTo>
                    <a:pt x="7397750" y="0"/>
                  </a:lnTo>
                  <a:close/>
                </a:path>
              </a:pathLst>
            </a:custGeom>
            <a:solidFill>
              <a:srgbClr val="FFFF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6300" y="693419"/>
              <a:ext cx="7390130" cy="304800"/>
            </a:xfrm>
            <a:custGeom>
              <a:avLst/>
              <a:gdLst/>
              <a:ahLst/>
              <a:cxnLst/>
              <a:rect l="l" t="t" r="r" b="b"/>
              <a:pathLst>
                <a:path w="7390130" h="304800">
                  <a:moveTo>
                    <a:pt x="7390130" y="0"/>
                  </a:moveTo>
                  <a:lnTo>
                    <a:pt x="7386320" y="0"/>
                  </a:lnTo>
                  <a:lnTo>
                    <a:pt x="7386320" y="3810"/>
                  </a:lnTo>
                  <a:lnTo>
                    <a:pt x="7386320" y="300990"/>
                  </a:lnTo>
                  <a:lnTo>
                    <a:pt x="3810" y="300990"/>
                  </a:lnTo>
                  <a:lnTo>
                    <a:pt x="3810" y="3810"/>
                  </a:lnTo>
                  <a:lnTo>
                    <a:pt x="7386320" y="3810"/>
                  </a:lnTo>
                  <a:lnTo>
                    <a:pt x="7386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0990"/>
                  </a:lnTo>
                  <a:lnTo>
                    <a:pt x="0" y="304800"/>
                  </a:lnTo>
                  <a:lnTo>
                    <a:pt x="7390130" y="304800"/>
                  </a:lnTo>
                  <a:lnTo>
                    <a:pt x="7390130" y="300990"/>
                  </a:lnTo>
                  <a:lnTo>
                    <a:pt x="7390130" y="3810"/>
                  </a:lnTo>
                  <a:lnTo>
                    <a:pt x="7390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0110" y="697229"/>
              <a:ext cx="7382509" cy="297180"/>
            </a:xfrm>
            <a:custGeom>
              <a:avLst/>
              <a:gdLst/>
              <a:ahLst/>
              <a:cxnLst/>
              <a:rect l="l" t="t" r="r" b="b"/>
              <a:pathLst>
                <a:path w="7382509" h="297180">
                  <a:moveTo>
                    <a:pt x="7382510" y="0"/>
                  </a:moveTo>
                  <a:lnTo>
                    <a:pt x="7379970" y="0"/>
                  </a:lnTo>
                  <a:lnTo>
                    <a:pt x="7379970" y="3810"/>
                  </a:lnTo>
                  <a:lnTo>
                    <a:pt x="7379970" y="293370"/>
                  </a:lnTo>
                  <a:lnTo>
                    <a:pt x="3810" y="293370"/>
                  </a:lnTo>
                  <a:lnTo>
                    <a:pt x="3810" y="3810"/>
                  </a:lnTo>
                  <a:lnTo>
                    <a:pt x="7379970" y="3810"/>
                  </a:lnTo>
                  <a:lnTo>
                    <a:pt x="737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3370"/>
                  </a:lnTo>
                  <a:lnTo>
                    <a:pt x="0" y="297180"/>
                  </a:lnTo>
                  <a:lnTo>
                    <a:pt x="7382510" y="297180"/>
                  </a:lnTo>
                  <a:lnTo>
                    <a:pt x="7382510" y="293370"/>
                  </a:lnTo>
                  <a:lnTo>
                    <a:pt x="7382510" y="3810"/>
                  </a:lnTo>
                  <a:lnTo>
                    <a:pt x="7382510" y="0"/>
                  </a:lnTo>
                  <a:close/>
                </a:path>
              </a:pathLst>
            </a:custGeom>
            <a:solidFill>
              <a:srgbClr val="FFFF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3920" y="701039"/>
              <a:ext cx="7376159" cy="289560"/>
            </a:xfrm>
            <a:custGeom>
              <a:avLst/>
              <a:gdLst/>
              <a:ahLst/>
              <a:cxnLst/>
              <a:rect l="l" t="t" r="r" b="b"/>
              <a:pathLst>
                <a:path w="7376159" h="289559">
                  <a:moveTo>
                    <a:pt x="7376160" y="0"/>
                  </a:moveTo>
                  <a:lnTo>
                    <a:pt x="7372350" y="0"/>
                  </a:lnTo>
                  <a:lnTo>
                    <a:pt x="7372350" y="3810"/>
                  </a:lnTo>
                  <a:lnTo>
                    <a:pt x="737235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372350" y="3810"/>
                  </a:lnTo>
                  <a:lnTo>
                    <a:pt x="7372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376160" y="289560"/>
                  </a:lnTo>
                  <a:lnTo>
                    <a:pt x="7376160" y="285750"/>
                  </a:lnTo>
                  <a:lnTo>
                    <a:pt x="7376160" y="3810"/>
                  </a:lnTo>
                  <a:lnTo>
                    <a:pt x="7376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87730" y="704849"/>
              <a:ext cx="7368540" cy="281940"/>
            </a:xfrm>
            <a:custGeom>
              <a:avLst/>
              <a:gdLst/>
              <a:ahLst/>
              <a:cxnLst/>
              <a:rect l="l" t="t" r="r" b="b"/>
              <a:pathLst>
                <a:path w="7368540" h="281940">
                  <a:moveTo>
                    <a:pt x="7368540" y="0"/>
                  </a:moveTo>
                  <a:lnTo>
                    <a:pt x="7364730" y="0"/>
                  </a:lnTo>
                  <a:lnTo>
                    <a:pt x="7364730" y="3810"/>
                  </a:lnTo>
                  <a:lnTo>
                    <a:pt x="736473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364730" y="3810"/>
                  </a:lnTo>
                  <a:lnTo>
                    <a:pt x="7364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368540" y="281940"/>
                  </a:lnTo>
                  <a:lnTo>
                    <a:pt x="7368540" y="278130"/>
                  </a:lnTo>
                  <a:lnTo>
                    <a:pt x="7368540" y="3810"/>
                  </a:lnTo>
                  <a:lnTo>
                    <a:pt x="7368540" y="0"/>
                  </a:lnTo>
                  <a:close/>
                </a:path>
              </a:pathLst>
            </a:custGeom>
            <a:solidFill>
              <a:srgbClr val="FFF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1540" y="708659"/>
              <a:ext cx="7360920" cy="274320"/>
            </a:xfrm>
            <a:custGeom>
              <a:avLst/>
              <a:gdLst/>
              <a:ahLst/>
              <a:cxnLst/>
              <a:rect l="l" t="t" r="r" b="b"/>
              <a:pathLst>
                <a:path w="7360920" h="274319">
                  <a:moveTo>
                    <a:pt x="7360920" y="0"/>
                  </a:moveTo>
                  <a:lnTo>
                    <a:pt x="7357110" y="0"/>
                  </a:lnTo>
                  <a:lnTo>
                    <a:pt x="7357110" y="3810"/>
                  </a:lnTo>
                  <a:lnTo>
                    <a:pt x="735711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357110" y="3810"/>
                  </a:lnTo>
                  <a:lnTo>
                    <a:pt x="7357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360920" y="274320"/>
                  </a:lnTo>
                  <a:lnTo>
                    <a:pt x="7360920" y="270510"/>
                  </a:lnTo>
                  <a:lnTo>
                    <a:pt x="7360920" y="3810"/>
                  </a:lnTo>
                  <a:lnTo>
                    <a:pt x="7360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5350" y="712469"/>
              <a:ext cx="7353300" cy="266700"/>
            </a:xfrm>
            <a:custGeom>
              <a:avLst/>
              <a:gdLst/>
              <a:ahLst/>
              <a:cxnLst/>
              <a:rect l="l" t="t" r="r" b="b"/>
              <a:pathLst>
                <a:path w="7353300" h="266700">
                  <a:moveTo>
                    <a:pt x="7353300" y="0"/>
                  </a:moveTo>
                  <a:lnTo>
                    <a:pt x="7349490" y="0"/>
                  </a:lnTo>
                  <a:lnTo>
                    <a:pt x="7349490" y="3810"/>
                  </a:lnTo>
                  <a:lnTo>
                    <a:pt x="734949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349490" y="3810"/>
                  </a:lnTo>
                  <a:lnTo>
                    <a:pt x="7349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353300" y="266700"/>
                  </a:lnTo>
                  <a:lnTo>
                    <a:pt x="7353300" y="262890"/>
                  </a:lnTo>
                  <a:lnTo>
                    <a:pt x="7353300" y="3810"/>
                  </a:lnTo>
                  <a:lnTo>
                    <a:pt x="7353300" y="0"/>
                  </a:lnTo>
                  <a:close/>
                </a:path>
              </a:pathLst>
            </a:custGeom>
            <a:solidFill>
              <a:srgbClr val="FFFF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99160" y="716279"/>
              <a:ext cx="7345680" cy="259079"/>
            </a:xfrm>
            <a:custGeom>
              <a:avLst/>
              <a:gdLst/>
              <a:ahLst/>
              <a:cxnLst/>
              <a:rect l="l" t="t" r="r" b="b"/>
              <a:pathLst>
                <a:path w="7345680" h="259080">
                  <a:moveTo>
                    <a:pt x="7345680" y="0"/>
                  </a:moveTo>
                  <a:lnTo>
                    <a:pt x="7341870" y="0"/>
                  </a:lnTo>
                  <a:lnTo>
                    <a:pt x="7341870" y="2540"/>
                  </a:lnTo>
                  <a:lnTo>
                    <a:pt x="7341870" y="256540"/>
                  </a:lnTo>
                  <a:lnTo>
                    <a:pt x="2540" y="256540"/>
                  </a:lnTo>
                  <a:lnTo>
                    <a:pt x="2540" y="2540"/>
                  </a:lnTo>
                  <a:lnTo>
                    <a:pt x="7341870" y="2540"/>
                  </a:lnTo>
                  <a:lnTo>
                    <a:pt x="73418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6540"/>
                  </a:lnTo>
                  <a:lnTo>
                    <a:pt x="0" y="259080"/>
                  </a:lnTo>
                  <a:lnTo>
                    <a:pt x="7345680" y="259080"/>
                  </a:lnTo>
                  <a:lnTo>
                    <a:pt x="7345680" y="256540"/>
                  </a:lnTo>
                  <a:lnTo>
                    <a:pt x="7345680" y="2540"/>
                  </a:lnTo>
                  <a:lnTo>
                    <a:pt x="734568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1700" y="718819"/>
              <a:ext cx="7339330" cy="254000"/>
            </a:xfrm>
            <a:custGeom>
              <a:avLst/>
              <a:gdLst/>
              <a:ahLst/>
              <a:cxnLst/>
              <a:rect l="l" t="t" r="r" b="b"/>
              <a:pathLst>
                <a:path w="7339330" h="254000">
                  <a:moveTo>
                    <a:pt x="7339330" y="0"/>
                  </a:moveTo>
                  <a:lnTo>
                    <a:pt x="7336790" y="0"/>
                  </a:lnTo>
                  <a:lnTo>
                    <a:pt x="7336790" y="3810"/>
                  </a:lnTo>
                  <a:lnTo>
                    <a:pt x="7336790" y="250190"/>
                  </a:lnTo>
                  <a:lnTo>
                    <a:pt x="3810" y="250190"/>
                  </a:lnTo>
                  <a:lnTo>
                    <a:pt x="3810" y="3810"/>
                  </a:lnTo>
                  <a:lnTo>
                    <a:pt x="7336790" y="3810"/>
                  </a:lnTo>
                  <a:lnTo>
                    <a:pt x="7336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0190"/>
                  </a:lnTo>
                  <a:lnTo>
                    <a:pt x="0" y="254000"/>
                  </a:lnTo>
                  <a:lnTo>
                    <a:pt x="7339330" y="254000"/>
                  </a:lnTo>
                  <a:lnTo>
                    <a:pt x="7339330" y="250190"/>
                  </a:lnTo>
                  <a:lnTo>
                    <a:pt x="7339330" y="3810"/>
                  </a:lnTo>
                  <a:lnTo>
                    <a:pt x="733933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5510" y="722629"/>
              <a:ext cx="7332980" cy="246379"/>
            </a:xfrm>
            <a:custGeom>
              <a:avLst/>
              <a:gdLst/>
              <a:ahLst/>
              <a:cxnLst/>
              <a:rect l="l" t="t" r="r" b="b"/>
              <a:pathLst>
                <a:path w="7332980" h="246380">
                  <a:moveTo>
                    <a:pt x="7332980" y="0"/>
                  </a:moveTo>
                  <a:lnTo>
                    <a:pt x="7329170" y="0"/>
                  </a:lnTo>
                  <a:lnTo>
                    <a:pt x="7329170" y="3810"/>
                  </a:lnTo>
                  <a:lnTo>
                    <a:pt x="7329170" y="242570"/>
                  </a:lnTo>
                  <a:lnTo>
                    <a:pt x="3810" y="242570"/>
                  </a:lnTo>
                  <a:lnTo>
                    <a:pt x="3810" y="3810"/>
                  </a:lnTo>
                  <a:lnTo>
                    <a:pt x="7329170" y="3810"/>
                  </a:lnTo>
                  <a:lnTo>
                    <a:pt x="732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2570"/>
                  </a:lnTo>
                  <a:lnTo>
                    <a:pt x="0" y="246380"/>
                  </a:lnTo>
                  <a:lnTo>
                    <a:pt x="7332980" y="246380"/>
                  </a:lnTo>
                  <a:lnTo>
                    <a:pt x="7332980" y="242570"/>
                  </a:lnTo>
                  <a:lnTo>
                    <a:pt x="7332980" y="3810"/>
                  </a:lnTo>
                  <a:lnTo>
                    <a:pt x="733298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09320" y="726439"/>
              <a:ext cx="7325359" cy="238760"/>
            </a:xfrm>
            <a:custGeom>
              <a:avLst/>
              <a:gdLst/>
              <a:ahLst/>
              <a:cxnLst/>
              <a:rect l="l" t="t" r="r" b="b"/>
              <a:pathLst>
                <a:path w="7325359" h="238759">
                  <a:moveTo>
                    <a:pt x="7325360" y="0"/>
                  </a:moveTo>
                  <a:lnTo>
                    <a:pt x="7321550" y="0"/>
                  </a:lnTo>
                  <a:lnTo>
                    <a:pt x="7321550" y="3810"/>
                  </a:lnTo>
                  <a:lnTo>
                    <a:pt x="7321550" y="234950"/>
                  </a:lnTo>
                  <a:lnTo>
                    <a:pt x="3810" y="234950"/>
                  </a:lnTo>
                  <a:lnTo>
                    <a:pt x="3810" y="3810"/>
                  </a:lnTo>
                  <a:lnTo>
                    <a:pt x="7321550" y="3810"/>
                  </a:lnTo>
                  <a:lnTo>
                    <a:pt x="732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4950"/>
                  </a:lnTo>
                  <a:lnTo>
                    <a:pt x="0" y="238760"/>
                  </a:lnTo>
                  <a:lnTo>
                    <a:pt x="7325360" y="238760"/>
                  </a:lnTo>
                  <a:lnTo>
                    <a:pt x="7325360" y="234950"/>
                  </a:lnTo>
                  <a:lnTo>
                    <a:pt x="7325360" y="3810"/>
                  </a:lnTo>
                  <a:lnTo>
                    <a:pt x="732536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3130" y="730249"/>
              <a:ext cx="7317740" cy="231140"/>
            </a:xfrm>
            <a:custGeom>
              <a:avLst/>
              <a:gdLst/>
              <a:ahLst/>
              <a:cxnLst/>
              <a:rect l="l" t="t" r="r" b="b"/>
              <a:pathLst>
                <a:path w="7317740" h="231140">
                  <a:moveTo>
                    <a:pt x="7317740" y="0"/>
                  </a:moveTo>
                  <a:lnTo>
                    <a:pt x="7313930" y="0"/>
                  </a:lnTo>
                  <a:lnTo>
                    <a:pt x="7313930" y="3810"/>
                  </a:lnTo>
                  <a:lnTo>
                    <a:pt x="731393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313930" y="3810"/>
                  </a:lnTo>
                  <a:lnTo>
                    <a:pt x="7313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317740" y="231140"/>
                  </a:lnTo>
                  <a:lnTo>
                    <a:pt x="7317740" y="227330"/>
                  </a:lnTo>
                  <a:lnTo>
                    <a:pt x="7317740" y="3810"/>
                  </a:lnTo>
                  <a:lnTo>
                    <a:pt x="731774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6940" y="734059"/>
              <a:ext cx="7310120" cy="223520"/>
            </a:xfrm>
            <a:custGeom>
              <a:avLst/>
              <a:gdLst/>
              <a:ahLst/>
              <a:cxnLst/>
              <a:rect l="l" t="t" r="r" b="b"/>
              <a:pathLst>
                <a:path w="7310120" h="223519">
                  <a:moveTo>
                    <a:pt x="7310120" y="0"/>
                  </a:moveTo>
                  <a:lnTo>
                    <a:pt x="7306310" y="0"/>
                  </a:lnTo>
                  <a:lnTo>
                    <a:pt x="7306310" y="3810"/>
                  </a:lnTo>
                  <a:lnTo>
                    <a:pt x="730631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306310" y="3810"/>
                  </a:lnTo>
                  <a:lnTo>
                    <a:pt x="7306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310120" y="223520"/>
                  </a:lnTo>
                  <a:lnTo>
                    <a:pt x="7310120" y="219710"/>
                  </a:lnTo>
                  <a:lnTo>
                    <a:pt x="7310120" y="3810"/>
                  </a:lnTo>
                  <a:lnTo>
                    <a:pt x="731012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0750" y="737869"/>
              <a:ext cx="7302500" cy="215900"/>
            </a:xfrm>
            <a:custGeom>
              <a:avLst/>
              <a:gdLst/>
              <a:ahLst/>
              <a:cxnLst/>
              <a:rect l="l" t="t" r="r" b="b"/>
              <a:pathLst>
                <a:path w="7302500" h="215900">
                  <a:moveTo>
                    <a:pt x="7302500" y="0"/>
                  </a:moveTo>
                  <a:lnTo>
                    <a:pt x="7298690" y="0"/>
                  </a:lnTo>
                  <a:lnTo>
                    <a:pt x="7298690" y="2540"/>
                  </a:lnTo>
                  <a:lnTo>
                    <a:pt x="7298690" y="213360"/>
                  </a:lnTo>
                  <a:lnTo>
                    <a:pt x="2540" y="213360"/>
                  </a:lnTo>
                  <a:lnTo>
                    <a:pt x="2540" y="2540"/>
                  </a:lnTo>
                  <a:lnTo>
                    <a:pt x="7298690" y="2540"/>
                  </a:lnTo>
                  <a:lnTo>
                    <a:pt x="7298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13360"/>
                  </a:lnTo>
                  <a:lnTo>
                    <a:pt x="0" y="215900"/>
                  </a:lnTo>
                  <a:lnTo>
                    <a:pt x="7302500" y="215900"/>
                  </a:lnTo>
                  <a:lnTo>
                    <a:pt x="7302500" y="213360"/>
                  </a:lnTo>
                  <a:lnTo>
                    <a:pt x="7302500" y="2540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FFFF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3290" y="740409"/>
              <a:ext cx="7296150" cy="210820"/>
            </a:xfrm>
            <a:custGeom>
              <a:avLst/>
              <a:gdLst/>
              <a:ahLst/>
              <a:cxnLst/>
              <a:rect l="l" t="t" r="r" b="b"/>
              <a:pathLst>
                <a:path w="7296150" h="210819">
                  <a:moveTo>
                    <a:pt x="7296150" y="0"/>
                  </a:moveTo>
                  <a:lnTo>
                    <a:pt x="7293610" y="0"/>
                  </a:lnTo>
                  <a:lnTo>
                    <a:pt x="7293610" y="3810"/>
                  </a:lnTo>
                  <a:lnTo>
                    <a:pt x="7293610" y="207010"/>
                  </a:lnTo>
                  <a:lnTo>
                    <a:pt x="3810" y="207010"/>
                  </a:lnTo>
                  <a:lnTo>
                    <a:pt x="3810" y="3810"/>
                  </a:lnTo>
                  <a:lnTo>
                    <a:pt x="7293610" y="3810"/>
                  </a:lnTo>
                  <a:lnTo>
                    <a:pt x="7293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7010"/>
                  </a:lnTo>
                  <a:lnTo>
                    <a:pt x="0" y="210820"/>
                  </a:lnTo>
                  <a:lnTo>
                    <a:pt x="7296150" y="210820"/>
                  </a:lnTo>
                  <a:lnTo>
                    <a:pt x="7296150" y="207010"/>
                  </a:lnTo>
                  <a:lnTo>
                    <a:pt x="7296150" y="3810"/>
                  </a:lnTo>
                  <a:lnTo>
                    <a:pt x="729615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7100" y="744219"/>
              <a:ext cx="7289800" cy="203200"/>
            </a:xfrm>
            <a:custGeom>
              <a:avLst/>
              <a:gdLst/>
              <a:ahLst/>
              <a:cxnLst/>
              <a:rect l="l" t="t" r="r" b="b"/>
              <a:pathLst>
                <a:path w="7289800" h="203200">
                  <a:moveTo>
                    <a:pt x="7289800" y="0"/>
                  </a:moveTo>
                  <a:lnTo>
                    <a:pt x="7285990" y="0"/>
                  </a:lnTo>
                  <a:lnTo>
                    <a:pt x="7285990" y="3810"/>
                  </a:lnTo>
                  <a:lnTo>
                    <a:pt x="7285990" y="199390"/>
                  </a:lnTo>
                  <a:lnTo>
                    <a:pt x="3810" y="199390"/>
                  </a:lnTo>
                  <a:lnTo>
                    <a:pt x="3810" y="3810"/>
                  </a:lnTo>
                  <a:lnTo>
                    <a:pt x="7285990" y="3810"/>
                  </a:lnTo>
                  <a:lnTo>
                    <a:pt x="7285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9390"/>
                  </a:lnTo>
                  <a:lnTo>
                    <a:pt x="0" y="203200"/>
                  </a:lnTo>
                  <a:lnTo>
                    <a:pt x="7289800" y="203200"/>
                  </a:lnTo>
                  <a:lnTo>
                    <a:pt x="7289800" y="199390"/>
                  </a:lnTo>
                  <a:lnTo>
                    <a:pt x="7289800" y="3810"/>
                  </a:lnTo>
                  <a:lnTo>
                    <a:pt x="7289800" y="0"/>
                  </a:lnTo>
                  <a:close/>
                </a:path>
              </a:pathLst>
            </a:custGeom>
            <a:solidFill>
              <a:srgbClr val="FFFF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0910" y="748029"/>
              <a:ext cx="7282180" cy="195580"/>
            </a:xfrm>
            <a:custGeom>
              <a:avLst/>
              <a:gdLst/>
              <a:ahLst/>
              <a:cxnLst/>
              <a:rect l="l" t="t" r="r" b="b"/>
              <a:pathLst>
                <a:path w="7282180" h="195580">
                  <a:moveTo>
                    <a:pt x="7282180" y="0"/>
                  </a:moveTo>
                  <a:lnTo>
                    <a:pt x="7278370" y="0"/>
                  </a:lnTo>
                  <a:lnTo>
                    <a:pt x="7278370" y="3810"/>
                  </a:lnTo>
                  <a:lnTo>
                    <a:pt x="7278370" y="191770"/>
                  </a:lnTo>
                  <a:lnTo>
                    <a:pt x="3810" y="191770"/>
                  </a:lnTo>
                  <a:lnTo>
                    <a:pt x="3810" y="3810"/>
                  </a:lnTo>
                  <a:lnTo>
                    <a:pt x="7278370" y="3810"/>
                  </a:lnTo>
                  <a:lnTo>
                    <a:pt x="7278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1770"/>
                  </a:lnTo>
                  <a:lnTo>
                    <a:pt x="0" y="195580"/>
                  </a:lnTo>
                  <a:lnTo>
                    <a:pt x="7282180" y="195580"/>
                  </a:lnTo>
                  <a:lnTo>
                    <a:pt x="7282180" y="191770"/>
                  </a:lnTo>
                  <a:lnTo>
                    <a:pt x="7282180" y="3810"/>
                  </a:lnTo>
                  <a:lnTo>
                    <a:pt x="728218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4720" y="751839"/>
              <a:ext cx="7274559" cy="187960"/>
            </a:xfrm>
            <a:custGeom>
              <a:avLst/>
              <a:gdLst/>
              <a:ahLst/>
              <a:cxnLst/>
              <a:rect l="l" t="t" r="r" b="b"/>
              <a:pathLst>
                <a:path w="7274559" h="187959">
                  <a:moveTo>
                    <a:pt x="7274560" y="0"/>
                  </a:moveTo>
                  <a:lnTo>
                    <a:pt x="7270750" y="0"/>
                  </a:lnTo>
                  <a:lnTo>
                    <a:pt x="7270750" y="3810"/>
                  </a:lnTo>
                  <a:lnTo>
                    <a:pt x="727075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270750" y="3810"/>
                  </a:lnTo>
                  <a:lnTo>
                    <a:pt x="727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274560" y="187960"/>
                  </a:lnTo>
                  <a:lnTo>
                    <a:pt x="7274560" y="184150"/>
                  </a:lnTo>
                  <a:lnTo>
                    <a:pt x="7274560" y="3810"/>
                  </a:lnTo>
                  <a:lnTo>
                    <a:pt x="7274560" y="0"/>
                  </a:lnTo>
                  <a:close/>
                </a:path>
              </a:pathLst>
            </a:custGeom>
            <a:solidFill>
              <a:srgbClr val="FFFF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8530" y="755649"/>
              <a:ext cx="7266940" cy="180340"/>
            </a:xfrm>
            <a:custGeom>
              <a:avLst/>
              <a:gdLst/>
              <a:ahLst/>
              <a:cxnLst/>
              <a:rect l="l" t="t" r="r" b="b"/>
              <a:pathLst>
                <a:path w="7266940" h="180340">
                  <a:moveTo>
                    <a:pt x="7266940" y="0"/>
                  </a:moveTo>
                  <a:lnTo>
                    <a:pt x="7263130" y="0"/>
                  </a:lnTo>
                  <a:lnTo>
                    <a:pt x="7263130" y="3810"/>
                  </a:lnTo>
                  <a:lnTo>
                    <a:pt x="726313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263130" y="3810"/>
                  </a:lnTo>
                  <a:lnTo>
                    <a:pt x="7263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266940" y="180340"/>
                  </a:lnTo>
                  <a:lnTo>
                    <a:pt x="7266940" y="176530"/>
                  </a:lnTo>
                  <a:lnTo>
                    <a:pt x="7266940" y="3810"/>
                  </a:lnTo>
                  <a:lnTo>
                    <a:pt x="726694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2340" y="759459"/>
              <a:ext cx="7259320" cy="172720"/>
            </a:xfrm>
            <a:custGeom>
              <a:avLst/>
              <a:gdLst/>
              <a:ahLst/>
              <a:cxnLst/>
              <a:rect l="l" t="t" r="r" b="b"/>
              <a:pathLst>
                <a:path w="7259320" h="172719">
                  <a:moveTo>
                    <a:pt x="7259320" y="0"/>
                  </a:moveTo>
                  <a:lnTo>
                    <a:pt x="7255510" y="0"/>
                  </a:lnTo>
                  <a:lnTo>
                    <a:pt x="7255510" y="3810"/>
                  </a:lnTo>
                  <a:lnTo>
                    <a:pt x="725551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255510" y="3810"/>
                  </a:lnTo>
                  <a:lnTo>
                    <a:pt x="7255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259320" y="172720"/>
                  </a:lnTo>
                  <a:lnTo>
                    <a:pt x="7259320" y="168910"/>
                  </a:lnTo>
                  <a:lnTo>
                    <a:pt x="7259320" y="3810"/>
                  </a:lnTo>
                  <a:lnTo>
                    <a:pt x="7259320" y="0"/>
                  </a:lnTo>
                  <a:close/>
                </a:path>
              </a:pathLst>
            </a:custGeom>
            <a:solidFill>
              <a:srgbClr val="FFFF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6150" y="763269"/>
              <a:ext cx="7251700" cy="165100"/>
            </a:xfrm>
            <a:custGeom>
              <a:avLst/>
              <a:gdLst/>
              <a:ahLst/>
              <a:cxnLst/>
              <a:rect l="l" t="t" r="r" b="b"/>
              <a:pathLst>
                <a:path w="7251700" h="165100">
                  <a:moveTo>
                    <a:pt x="7251700" y="0"/>
                  </a:moveTo>
                  <a:lnTo>
                    <a:pt x="7247890" y="0"/>
                  </a:lnTo>
                  <a:lnTo>
                    <a:pt x="7247890" y="2540"/>
                  </a:lnTo>
                  <a:lnTo>
                    <a:pt x="7247890" y="162560"/>
                  </a:lnTo>
                  <a:lnTo>
                    <a:pt x="2540" y="162560"/>
                  </a:lnTo>
                  <a:lnTo>
                    <a:pt x="2540" y="2540"/>
                  </a:lnTo>
                  <a:lnTo>
                    <a:pt x="7247890" y="2540"/>
                  </a:lnTo>
                  <a:lnTo>
                    <a:pt x="72478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251700" y="165100"/>
                  </a:lnTo>
                  <a:lnTo>
                    <a:pt x="7251700" y="162560"/>
                  </a:lnTo>
                  <a:lnTo>
                    <a:pt x="7251700" y="2540"/>
                  </a:lnTo>
                  <a:lnTo>
                    <a:pt x="725170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48690" y="765809"/>
              <a:ext cx="7245350" cy="160020"/>
            </a:xfrm>
            <a:custGeom>
              <a:avLst/>
              <a:gdLst/>
              <a:ahLst/>
              <a:cxnLst/>
              <a:rect l="l" t="t" r="r" b="b"/>
              <a:pathLst>
                <a:path w="7245350" h="160019">
                  <a:moveTo>
                    <a:pt x="7245350" y="0"/>
                  </a:moveTo>
                  <a:lnTo>
                    <a:pt x="7241540" y="0"/>
                  </a:lnTo>
                  <a:lnTo>
                    <a:pt x="7241540" y="3810"/>
                  </a:lnTo>
                  <a:lnTo>
                    <a:pt x="7241540" y="156210"/>
                  </a:lnTo>
                  <a:lnTo>
                    <a:pt x="3810" y="156210"/>
                  </a:lnTo>
                  <a:lnTo>
                    <a:pt x="3810" y="3810"/>
                  </a:lnTo>
                  <a:lnTo>
                    <a:pt x="7241540" y="3810"/>
                  </a:lnTo>
                  <a:lnTo>
                    <a:pt x="7241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6210"/>
                  </a:lnTo>
                  <a:lnTo>
                    <a:pt x="0" y="160020"/>
                  </a:lnTo>
                  <a:lnTo>
                    <a:pt x="7245350" y="160020"/>
                  </a:lnTo>
                  <a:lnTo>
                    <a:pt x="7245350" y="156210"/>
                  </a:lnTo>
                  <a:lnTo>
                    <a:pt x="7245350" y="3810"/>
                  </a:lnTo>
                  <a:lnTo>
                    <a:pt x="724535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2500" y="769619"/>
              <a:ext cx="7237730" cy="152400"/>
            </a:xfrm>
            <a:custGeom>
              <a:avLst/>
              <a:gdLst/>
              <a:ahLst/>
              <a:cxnLst/>
              <a:rect l="l" t="t" r="r" b="b"/>
              <a:pathLst>
                <a:path w="7237730" h="152400">
                  <a:moveTo>
                    <a:pt x="7237730" y="0"/>
                  </a:moveTo>
                  <a:lnTo>
                    <a:pt x="7235190" y="0"/>
                  </a:lnTo>
                  <a:lnTo>
                    <a:pt x="7235190" y="3810"/>
                  </a:lnTo>
                  <a:lnTo>
                    <a:pt x="7235190" y="148590"/>
                  </a:lnTo>
                  <a:lnTo>
                    <a:pt x="3810" y="148590"/>
                  </a:lnTo>
                  <a:lnTo>
                    <a:pt x="3810" y="3810"/>
                  </a:lnTo>
                  <a:lnTo>
                    <a:pt x="7235190" y="3810"/>
                  </a:lnTo>
                  <a:lnTo>
                    <a:pt x="7235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8590"/>
                  </a:lnTo>
                  <a:lnTo>
                    <a:pt x="0" y="152400"/>
                  </a:lnTo>
                  <a:lnTo>
                    <a:pt x="7237730" y="152400"/>
                  </a:lnTo>
                  <a:lnTo>
                    <a:pt x="7237730" y="148590"/>
                  </a:lnTo>
                  <a:lnTo>
                    <a:pt x="7237730" y="3810"/>
                  </a:lnTo>
                  <a:lnTo>
                    <a:pt x="723773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6310" y="773429"/>
              <a:ext cx="7231380" cy="144780"/>
            </a:xfrm>
            <a:custGeom>
              <a:avLst/>
              <a:gdLst/>
              <a:ahLst/>
              <a:cxnLst/>
              <a:rect l="l" t="t" r="r" b="b"/>
              <a:pathLst>
                <a:path w="7231380" h="144780">
                  <a:moveTo>
                    <a:pt x="7231380" y="0"/>
                  </a:moveTo>
                  <a:lnTo>
                    <a:pt x="7227570" y="0"/>
                  </a:lnTo>
                  <a:lnTo>
                    <a:pt x="7227570" y="3810"/>
                  </a:lnTo>
                  <a:lnTo>
                    <a:pt x="722757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227570" y="3810"/>
                  </a:lnTo>
                  <a:lnTo>
                    <a:pt x="7227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231380" y="144780"/>
                  </a:lnTo>
                  <a:lnTo>
                    <a:pt x="7231380" y="140970"/>
                  </a:lnTo>
                  <a:lnTo>
                    <a:pt x="7231380" y="3810"/>
                  </a:lnTo>
                  <a:lnTo>
                    <a:pt x="723138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0120" y="777239"/>
              <a:ext cx="7223759" cy="137160"/>
            </a:xfrm>
            <a:custGeom>
              <a:avLst/>
              <a:gdLst/>
              <a:ahLst/>
              <a:cxnLst/>
              <a:rect l="l" t="t" r="r" b="b"/>
              <a:pathLst>
                <a:path w="7223759" h="137159">
                  <a:moveTo>
                    <a:pt x="7223760" y="0"/>
                  </a:moveTo>
                  <a:lnTo>
                    <a:pt x="7219950" y="0"/>
                  </a:lnTo>
                  <a:lnTo>
                    <a:pt x="7219950" y="3810"/>
                  </a:lnTo>
                  <a:lnTo>
                    <a:pt x="721995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219950" y="3810"/>
                  </a:lnTo>
                  <a:lnTo>
                    <a:pt x="721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223760" y="137160"/>
                  </a:lnTo>
                  <a:lnTo>
                    <a:pt x="7223760" y="133350"/>
                  </a:lnTo>
                  <a:lnTo>
                    <a:pt x="7223760" y="3810"/>
                  </a:lnTo>
                  <a:lnTo>
                    <a:pt x="722376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3930" y="781049"/>
              <a:ext cx="7216140" cy="129539"/>
            </a:xfrm>
            <a:custGeom>
              <a:avLst/>
              <a:gdLst/>
              <a:ahLst/>
              <a:cxnLst/>
              <a:rect l="l" t="t" r="r" b="b"/>
              <a:pathLst>
                <a:path w="7216140" h="129540">
                  <a:moveTo>
                    <a:pt x="7216140" y="0"/>
                  </a:moveTo>
                  <a:lnTo>
                    <a:pt x="7212330" y="0"/>
                  </a:lnTo>
                  <a:lnTo>
                    <a:pt x="7212330" y="3810"/>
                  </a:lnTo>
                  <a:lnTo>
                    <a:pt x="721233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212330" y="3810"/>
                  </a:lnTo>
                  <a:lnTo>
                    <a:pt x="7212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216140" y="129540"/>
                  </a:lnTo>
                  <a:lnTo>
                    <a:pt x="7216140" y="125730"/>
                  </a:lnTo>
                  <a:lnTo>
                    <a:pt x="7216140" y="3810"/>
                  </a:lnTo>
                  <a:lnTo>
                    <a:pt x="721614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7740" y="784859"/>
              <a:ext cx="7208520" cy="121920"/>
            </a:xfrm>
            <a:custGeom>
              <a:avLst/>
              <a:gdLst/>
              <a:ahLst/>
              <a:cxnLst/>
              <a:rect l="l" t="t" r="r" b="b"/>
              <a:pathLst>
                <a:path w="7208520" h="121919">
                  <a:moveTo>
                    <a:pt x="7208520" y="0"/>
                  </a:moveTo>
                  <a:lnTo>
                    <a:pt x="7204710" y="0"/>
                  </a:lnTo>
                  <a:lnTo>
                    <a:pt x="7204710" y="3810"/>
                  </a:lnTo>
                  <a:lnTo>
                    <a:pt x="7204710" y="118110"/>
                  </a:lnTo>
                  <a:lnTo>
                    <a:pt x="3810" y="118110"/>
                  </a:lnTo>
                  <a:lnTo>
                    <a:pt x="3810" y="3810"/>
                  </a:lnTo>
                  <a:lnTo>
                    <a:pt x="7204710" y="3810"/>
                  </a:lnTo>
                  <a:lnTo>
                    <a:pt x="7204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208520" y="121920"/>
                  </a:lnTo>
                  <a:lnTo>
                    <a:pt x="7208520" y="118110"/>
                  </a:lnTo>
                  <a:lnTo>
                    <a:pt x="7208520" y="3810"/>
                  </a:lnTo>
                  <a:lnTo>
                    <a:pt x="7208520" y="0"/>
                  </a:lnTo>
                  <a:close/>
                </a:path>
              </a:pathLst>
            </a:custGeom>
            <a:solidFill>
              <a:srgbClr val="FFF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1550" y="788669"/>
              <a:ext cx="7200900" cy="114300"/>
            </a:xfrm>
            <a:custGeom>
              <a:avLst/>
              <a:gdLst/>
              <a:ahLst/>
              <a:cxnLst/>
              <a:rect l="l" t="t" r="r" b="b"/>
              <a:pathLst>
                <a:path w="7200900" h="114300">
                  <a:moveTo>
                    <a:pt x="7200900" y="0"/>
                  </a:moveTo>
                  <a:lnTo>
                    <a:pt x="7197090" y="0"/>
                  </a:lnTo>
                  <a:lnTo>
                    <a:pt x="7197090" y="2540"/>
                  </a:lnTo>
                  <a:lnTo>
                    <a:pt x="7197090" y="111760"/>
                  </a:lnTo>
                  <a:lnTo>
                    <a:pt x="2540" y="111760"/>
                  </a:lnTo>
                  <a:lnTo>
                    <a:pt x="2540" y="2540"/>
                  </a:lnTo>
                  <a:lnTo>
                    <a:pt x="7197090" y="2540"/>
                  </a:lnTo>
                  <a:lnTo>
                    <a:pt x="71970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200900" y="114300"/>
                  </a:lnTo>
                  <a:lnTo>
                    <a:pt x="7200900" y="111760"/>
                  </a:lnTo>
                  <a:lnTo>
                    <a:pt x="7200900" y="2540"/>
                  </a:lnTo>
                  <a:lnTo>
                    <a:pt x="720090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4090" y="791209"/>
              <a:ext cx="7194550" cy="109220"/>
            </a:xfrm>
            <a:custGeom>
              <a:avLst/>
              <a:gdLst/>
              <a:ahLst/>
              <a:cxnLst/>
              <a:rect l="l" t="t" r="r" b="b"/>
              <a:pathLst>
                <a:path w="7194550" h="109219">
                  <a:moveTo>
                    <a:pt x="7194550" y="0"/>
                  </a:moveTo>
                  <a:lnTo>
                    <a:pt x="7192010" y="0"/>
                  </a:lnTo>
                  <a:lnTo>
                    <a:pt x="7192010" y="3810"/>
                  </a:lnTo>
                  <a:lnTo>
                    <a:pt x="7192010" y="105410"/>
                  </a:lnTo>
                  <a:lnTo>
                    <a:pt x="3810" y="105410"/>
                  </a:lnTo>
                  <a:lnTo>
                    <a:pt x="3810" y="3810"/>
                  </a:lnTo>
                  <a:lnTo>
                    <a:pt x="7192010" y="3810"/>
                  </a:lnTo>
                  <a:lnTo>
                    <a:pt x="7192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410"/>
                  </a:lnTo>
                  <a:lnTo>
                    <a:pt x="0" y="109220"/>
                  </a:lnTo>
                  <a:lnTo>
                    <a:pt x="7194550" y="109220"/>
                  </a:lnTo>
                  <a:lnTo>
                    <a:pt x="7194550" y="105410"/>
                  </a:lnTo>
                  <a:lnTo>
                    <a:pt x="7194550" y="3810"/>
                  </a:lnTo>
                  <a:lnTo>
                    <a:pt x="7194550" y="0"/>
                  </a:lnTo>
                  <a:close/>
                </a:path>
              </a:pathLst>
            </a:custGeom>
            <a:solidFill>
              <a:srgbClr val="FFFF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77900" y="795019"/>
              <a:ext cx="7188200" cy="101600"/>
            </a:xfrm>
            <a:custGeom>
              <a:avLst/>
              <a:gdLst/>
              <a:ahLst/>
              <a:cxnLst/>
              <a:rect l="l" t="t" r="r" b="b"/>
              <a:pathLst>
                <a:path w="7188200" h="101600">
                  <a:moveTo>
                    <a:pt x="7188200" y="0"/>
                  </a:moveTo>
                  <a:lnTo>
                    <a:pt x="7184390" y="0"/>
                  </a:lnTo>
                  <a:lnTo>
                    <a:pt x="7184390" y="3810"/>
                  </a:lnTo>
                  <a:lnTo>
                    <a:pt x="718439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184390" y="3810"/>
                  </a:lnTo>
                  <a:lnTo>
                    <a:pt x="7184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188200" y="101600"/>
                  </a:lnTo>
                  <a:lnTo>
                    <a:pt x="7188200" y="97790"/>
                  </a:lnTo>
                  <a:lnTo>
                    <a:pt x="7188200" y="3810"/>
                  </a:lnTo>
                  <a:lnTo>
                    <a:pt x="718820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1710" y="798829"/>
              <a:ext cx="7180580" cy="93980"/>
            </a:xfrm>
            <a:custGeom>
              <a:avLst/>
              <a:gdLst/>
              <a:ahLst/>
              <a:cxnLst/>
              <a:rect l="l" t="t" r="r" b="b"/>
              <a:pathLst>
                <a:path w="7180580" h="93980">
                  <a:moveTo>
                    <a:pt x="7180580" y="0"/>
                  </a:moveTo>
                  <a:lnTo>
                    <a:pt x="7176770" y="0"/>
                  </a:lnTo>
                  <a:lnTo>
                    <a:pt x="7176770" y="3810"/>
                  </a:lnTo>
                  <a:lnTo>
                    <a:pt x="717677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176770" y="3810"/>
                  </a:lnTo>
                  <a:lnTo>
                    <a:pt x="7176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180580" y="93980"/>
                  </a:lnTo>
                  <a:lnTo>
                    <a:pt x="7180580" y="90170"/>
                  </a:lnTo>
                  <a:lnTo>
                    <a:pt x="7180580" y="3810"/>
                  </a:lnTo>
                  <a:lnTo>
                    <a:pt x="7180580" y="0"/>
                  </a:lnTo>
                  <a:close/>
                </a:path>
              </a:pathLst>
            </a:custGeom>
            <a:solidFill>
              <a:srgbClr val="FFFF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85520" y="802639"/>
              <a:ext cx="7172959" cy="86360"/>
            </a:xfrm>
            <a:custGeom>
              <a:avLst/>
              <a:gdLst/>
              <a:ahLst/>
              <a:cxnLst/>
              <a:rect l="l" t="t" r="r" b="b"/>
              <a:pathLst>
                <a:path w="7172959" h="86359">
                  <a:moveTo>
                    <a:pt x="7172960" y="0"/>
                  </a:moveTo>
                  <a:lnTo>
                    <a:pt x="7169150" y="0"/>
                  </a:lnTo>
                  <a:lnTo>
                    <a:pt x="7169150" y="3810"/>
                  </a:lnTo>
                  <a:lnTo>
                    <a:pt x="716915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7169150" y="3810"/>
                  </a:lnTo>
                  <a:lnTo>
                    <a:pt x="7169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172960" y="86360"/>
                  </a:lnTo>
                  <a:lnTo>
                    <a:pt x="7172960" y="82550"/>
                  </a:lnTo>
                  <a:lnTo>
                    <a:pt x="7172960" y="3810"/>
                  </a:lnTo>
                  <a:lnTo>
                    <a:pt x="717296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89330" y="806449"/>
              <a:ext cx="7165340" cy="78740"/>
            </a:xfrm>
            <a:custGeom>
              <a:avLst/>
              <a:gdLst/>
              <a:ahLst/>
              <a:cxnLst/>
              <a:rect l="l" t="t" r="r" b="b"/>
              <a:pathLst>
                <a:path w="7165340" h="78740">
                  <a:moveTo>
                    <a:pt x="7165340" y="0"/>
                  </a:moveTo>
                  <a:lnTo>
                    <a:pt x="7161530" y="0"/>
                  </a:lnTo>
                  <a:lnTo>
                    <a:pt x="7161530" y="3810"/>
                  </a:lnTo>
                  <a:lnTo>
                    <a:pt x="7161530" y="74930"/>
                  </a:lnTo>
                  <a:lnTo>
                    <a:pt x="3810" y="74930"/>
                  </a:lnTo>
                  <a:lnTo>
                    <a:pt x="3810" y="3810"/>
                  </a:lnTo>
                  <a:lnTo>
                    <a:pt x="7161530" y="3810"/>
                  </a:lnTo>
                  <a:lnTo>
                    <a:pt x="716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7165340" y="78740"/>
                  </a:lnTo>
                  <a:lnTo>
                    <a:pt x="7165340" y="74930"/>
                  </a:lnTo>
                  <a:lnTo>
                    <a:pt x="7165340" y="3810"/>
                  </a:lnTo>
                  <a:lnTo>
                    <a:pt x="7165340" y="0"/>
                  </a:lnTo>
                  <a:close/>
                </a:path>
              </a:pathLst>
            </a:custGeom>
            <a:solidFill>
              <a:srgbClr val="FFFF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3140" y="810259"/>
              <a:ext cx="7157720" cy="71120"/>
            </a:xfrm>
            <a:custGeom>
              <a:avLst/>
              <a:gdLst/>
              <a:ahLst/>
              <a:cxnLst/>
              <a:rect l="l" t="t" r="r" b="b"/>
              <a:pathLst>
                <a:path w="7157720" h="71119">
                  <a:moveTo>
                    <a:pt x="7157720" y="0"/>
                  </a:moveTo>
                  <a:lnTo>
                    <a:pt x="7153910" y="0"/>
                  </a:lnTo>
                  <a:lnTo>
                    <a:pt x="7153910" y="2540"/>
                  </a:lnTo>
                  <a:lnTo>
                    <a:pt x="7153910" y="68580"/>
                  </a:lnTo>
                  <a:lnTo>
                    <a:pt x="2540" y="68580"/>
                  </a:lnTo>
                  <a:lnTo>
                    <a:pt x="2540" y="2540"/>
                  </a:lnTo>
                  <a:lnTo>
                    <a:pt x="7153910" y="2540"/>
                  </a:lnTo>
                  <a:lnTo>
                    <a:pt x="71539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7157720" y="71120"/>
                  </a:lnTo>
                  <a:lnTo>
                    <a:pt x="7157720" y="68580"/>
                  </a:lnTo>
                  <a:lnTo>
                    <a:pt x="7157720" y="2540"/>
                  </a:lnTo>
                  <a:lnTo>
                    <a:pt x="715772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995680" y="812799"/>
              <a:ext cx="7151370" cy="66040"/>
            </a:xfrm>
            <a:custGeom>
              <a:avLst/>
              <a:gdLst/>
              <a:ahLst/>
              <a:cxnLst/>
              <a:rect l="l" t="t" r="r" b="b"/>
              <a:pathLst>
                <a:path w="7151370" h="66040">
                  <a:moveTo>
                    <a:pt x="7151370" y="0"/>
                  </a:moveTo>
                  <a:lnTo>
                    <a:pt x="7147560" y="0"/>
                  </a:lnTo>
                  <a:lnTo>
                    <a:pt x="7147560" y="3810"/>
                  </a:lnTo>
                  <a:lnTo>
                    <a:pt x="7147560" y="62230"/>
                  </a:lnTo>
                  <a:lnTo>
                    <a:pt x="3810" y="62230"/>
                  </a:lnTo>
                  <a:lnTo>
                    <a:pt x="3810" y="3810"/>
                  </a:lnTo>
                  <a:lnTo>
                    <a:pt x="7147560" y="3810"/>
                  </a:lnTo>
                  <a:lnTo>
                    <a:pt x="7147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"/>
                  </a:lnTo>
                  <a:lnTo>
                    <a:pt x="0" y="66040"/>
                  </a:lnTo>
                  <a:lnTo>
                    <a:pt x="7151370" y="66040"/>
                  </a:lnTo>
                  <a:lnTo>
                    <a:pt x="7151370" y="62230"/>
                  </a:lnTo>
                  <a:lnTo>
                    <a:pt x="7151370" y="3810"/>
                  </a:lnTo>
                  <a:lnTo>
                    <a:pt x="715137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999490" y="816609"/>
              <a:ext cx="7143750" cy="58419"/>
            </a:xfrm>
            <a:custGeom>
              <a:avLst/>
              <a:gdLst/>
              <a:ahLst/>
              <a:cxnLst/>
              <a:rect l="l" t="t" r="r" b="b"/>
              <a:pathLst>
                <a:path w="7143750" h="58419">
                  <a:moveTo>
                    <a:pt x="7143750" y="0"/>
                  </a:moveTo>
                  <a:lnTo>
                    <a:pt x="7139940" y="0"/>
                  </a:lnTo>
                  <a:lnTo>
                    <a:pt x="7139940" y="3810"/>
                  </a:lnTo>
                  <a:lnTo>
                    <a:pt x="713994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7139940" y="3810"/>
                  </a:lnTo>
                  <a:lnTo>
                    <a:pt x="71399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7143750" y="58420"/>
                  </a:lnTo>
                  <a:lnTo>
                    <a:pt x="7143750" y="54610"/>
                  </a:lnTo>
                  <a:lnTo>
                    <a:pt x="7143750" y="3810"/>
                  </a:lnTo>
                  <a:lnTo>
                    <a:pt x="714375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3300" y="820419"/>
              <a:ext cx="7136130" cy="50800"/>
            </a:xfrm>
            <a:custGeom>
              <a:avLst/>
              <a:gdLst/>
              <a:ahLst/>
              <a:cxnLst/>
              <a:rect l="l" t="t" r="r" b="b"/>
              <a:pathLst>
                <a:path w="7136130" h="50800">
                  <a:moveTo>
                    <a:pt x="7136130" y="0"/>
                  </a:moveTo>
                  <a:lnTo>
                    <a:pt x="7133590" y="0"/>
                  </a:lnTo>
                  <a:lnTo>
                    <a:pt x="7133590" y="3810"/>
                  </a:lnTo>
                  <a:lnTo>
                    <a:pt x="71335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7133590" y="3810"/>
                  </a:lnTo>
                  <a:lnTo>
                    <a:pt x="7133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7136130" y="50800"/>
                  </a:lnTo>
                  <a:lnTo>
                    <a:pt x="7136130" y="46990"/>
                  </a:lnTo>
                  <a:lnTo>
                    <a:pt x="7136130" y="3810"/>
                  </a:lnTo>
                  <a:lnTo>
                    <a:pt x="713613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07110" y="824229"/>
              <a:ext cx="7129780" cy="43180"/>
            </a:xfrm>
            <a:custGeom>
              <a:avLst/>
              <a:gdLst/>
              <a:ahLst/>
              <a:cxnLst/>
              <a:rect l="l" t="t" r="r" b="b"/>
              <a:pathLst>
                <a:path w="7129780" h="43180">
                  <a:moveTo>
                    <a:pt x="7129780" y="0"/>
                  </a:moveTo>
                  <a:lnTo>
                    <a:pt x="7125970" y="0"/>
                  </a:lnTo>
                  <a:lnTo>
                    <a:pt x="7125970" y="3810"/>
                  </a:lnTo>
                  <a:lnTo>
                    <a:pt x="712597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7125970" y="3810"/>
                  </a:lnTo>
                  <a:lnTo>
                    <a:pt x="7125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7129780" y="43180"/>
                  </a:lnTo>
                  <a:lnTo>
                    <a:pt x="7129780" y="39370"/>
                  </a:lnTo>
                  <a:lnTo>
                    <a:pt x="7129780" y="3810"/>
                  </a:lnTo>
                  <a:lnTo>
                    <a:pt x="712978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0920" y="828039"/>
              <a:ext cx="7122159" cy="35560"/>
            </a:xfrm>
            <a:custGeom>
              <a:avLst/>
              <a:gdLst/>
              <a:ahLst/>
              <a:cxnLst/>
              <a:rect l="l" t="t" r="r" b="b"/>
              <a:pathLst>
                <a:path w="7122159" h="35559">
                  <a:moveTo>
                    <a:pt x="7122160" y="0"/>
                  </a:moveTo>
                  <a:lnTo>
                    <a:pt x="7118350" y="0"/>
                  </a:lnTo>
                  <a:lnTo>
                    <a:pt x="7118350" y="3810"/>
                  </a:lnTo>
                  <a:lnTo>
                    <a:pt x="7118350" y="31750"/>
                  </a:lnTo>
                  <a:lnTo>
                    <a:pt x="3810" y="31750"/>
                  </a:lnTo>
                  <a:lnTo>
                    <a:pt x="3810" y="3810"/>
                  </a:lnTo>
                  <a:lnTo>
                    <a:pt x="7118350" y="3810"/>
                  </a:lnTo>
                  <a:lnTo>
                    <a:pt x="7118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7122160" y="35560"/>
                  </a:lnTo>
                  <a:lnTo>
                    <a:pt x="7122160" y="31750"/>
                  </a:lnTo>
                  <a:lnTo>
                    <a:pt x="7122160" y="3810"/>
                  </a:lnTo>
                  <a:lnTo>
                    <a:pt x="712216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4730" y="831849"/>
              <a:ext cx="7114540" cy="27940"/>
            </a:xfrm>
            <a:custGeom>
              <a:avLst/>
              <a:gdLst/>
              <a:ahLst/>
              <a:cxnLst/>
              <a:rect l="l" t="t" r="r" b="b"/>
              <a:pathLst>
                <a:path w="7114540" h="27940">
                  <a:moveTo>
                    <a:pt x="7114540" y="0"/>
                  </a:moveTo>
                  <a:lnTo>
                    <a:pt x="7110730" y="0"/>
                  </a:lnTo>
                  <a:lnTo>
                    <a:pt x="7110730" y="3810"/>
                  </a:lnTo>
                  <a:lnTo>
                    <a:pt x="7110730" y="24130"/>
                  </a:lnTo>
                  <a:lnTo>
                    <a:pt x="3810" y="24130"/>
                  </a:lnTo>
                  <a:lnTo>
                    <a:pt x="3810" y="3810"/>
                  </a:lnTo>
                  <a:lnTo>
                    <a:pt x="7110730" y="3810"/>
                  </a:lnTo>
                  <a:lnTo>
                    <a:pt x="7110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"/>
                  </a:lnTo>
                  <a:lnTo>
                    <a:pt x="0" y="27940"/>
                  </a:lnTo>
                  <a:lnTo>
                    <a:pt x="7114540" y="27940"/>
                  </a:lnTo>
                  <a:lnTo>
                    <a:pt x="7114540" y="24130"/>
                  </a:lnTo>
                  <a:lnTo>
                    <a:pt x="7114540" y="3810"/>
                  </a:lnTo>
                  <a:lnTo>
                    <a:pt x="7114540" y="0"/>
                  </a:lnTo>
                  <a:close/>
                </a:path>
              </a:pathLst>
            </a:custGeom>
            <a:solidFill>
              <a:srgbClr val="FFFF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18540" y="835659"/>
              <a:ext cx="7106920" cy="20320"/>
            </a:xfrm>
            <a:custGeom>
              <a:avLst/>
              <a:gdLst/>
              <a:ahLst/>
              <a:cxnLst/>
              <a:rect l="l" t="t" r="r" b="b"/>
              <a:pathLst>
                <a:path w="7106920" h="20319">
                  <a:moveTo>
                    <a:pt x="7106920" y="0"/>
                  </a:moveTo>
                  <a:lnTo>
                    <a:pt x="7103110" y="0"/>
                  </a:lnTo>
                  <a:lnTo>
                    <a:pt x="7103110" y="2540"/>
                  </a:lnTo>
                  <a:lnTo>
                    <a:pt x="7103110" y="17780"/>
                  </a:lnTo>
                  <a:lnTo>
                    <a:pt x="2540" y="17780"/>
                  </a:lnTo>
                  <a:lnTo>
                    <a:pt x="2540" y="2540"/>
                  </a:lnTo>
                  <a:lnTo>
                    <a:pt x="7103110" y="2540"/>
                  </a:lnTo>
                  <a:lnTo>
                    <a:pt x="7103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0320"/>
                  </a:lnTo>
                  <a:lnTo>
                    <a:pt x="7106920" y="20320"/>
                  </a:lnTo>
                  <a:lnTo>
                    <a:pt x="7106920" y="17780"/>
                  </a:lnTo>
                  <a:lnTo>
                    <a:pt x="7106920" y="2540"/>
                  </a:lnTo>
                  <a:lnTo>
                    <a:pt x="710692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1080" y="838199"/>
              <a:ext cx="7100570" cy="15240"/>
            </a:xfrm>
            <a:custGeom>
              <a:avLst/>
              <a:gdLst/>
              <a:ahLst/>
              <a:cxnLst/>
              <a:rect l="l" t="t" r="r" b="b"/>
              <a:pathLst>
                <a:path w="7100570" h="15240">
                  <a:moveTo>
                    <a:pt x="7100570" y="0"/>
                  </a:moveTo>
                  <a:lnTo>
                    <a:pt x="7096760" y="0"/>
                  </a:lnTo>
                  <a:lnTo>
                    <a:pt x="7096760" y="3810"/>
                  </a:lnTo>
                  <a:lnTo>
                    <a:pt x="709676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7096760" y="3810"/>
                  </a:lnTo>
                  <a:lnTo>
                    <a:pt x="70967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7100570" y="15240"/>
                  </a:lnTo>
                  <a:lnTo>
                    <a:pt x="7100570" y="11430"/>
                  </a:lnTo>
                  <a:lnTo>
                    <a:pt x="7100570" y="3810"/>
                  </a:lnTo>
                  <a:lnTo>
                    <a:pt x="7100570" y="0"/>
                  </a:lnTo>
                  <a:close/>
                </a:path>
              </a:pathLst>
            </a:custGeom>
            <a:solidFill>
              <a:srgbClr val="FFFF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24890" y="842010"/>
              <a:ext cx="7092950" cy="7620"/>
            </a:xfrm>
            <a:custGeom>
              <a:avLst/>
              <a:gdLst/>
              <a:ahLst/>
              <a:cxnLst/>
              <a:rect l="l" t="t" r="r" b="b"/>
              <a:pathLst>
                <a:path w="7092950" h="7619">
                  <a:moveTo>
                    <a:pt x="709295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7092950" y="7619"/>
                  </a:lnTo>
                  <a:lnTo>
                    <a:pt x="709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0" name="object 160"/>
          <p:cNvSpPr txBox="1">
            <a:spLocks noGrp="1"/>
          </p:cNvSpPr>
          <p:nvPr>
            <p:ph type="title"/>
          </p:nvPr>
        </p:nvSpPr>
        <p:spPr>
          <a:xfrm>
            <a:off x="1884679" y="497840"/>
            <a:ext cx="53765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Types</a:t>
            </a:r>
            <a:r>
              <a:rPr sz="4400" spc="-35" dirty="0"/>
              <a:t> </a:t>
            </a:r>
            <a:r>
              <a:rPr sz="4400" dirty="0"/>
              <a:t>of</a:t>
            </a:r>
            <a:r>
              <a:rPr sz="4400" spc="-45" dirty="0"/>
              <a:t> </a:t>
            </a:r>
            <a:r>
              <a:rPr sz="4400" dirty="0"/>
              <a:t>Adjudication</a:t>
            </a:r>
            <a:endParaRPr sz="4400"/>
          </a:p>
        </p:txBody>
      </p:sp>
      <p:sp>
        <p:nvSpPr>
          <p:cNvPr id="161" name="object 161"/>
          <p:cNvSpPr txBox="1"/>
          <p:nvPr/>
        </p:nvSpPr>
        <p:spPr>
          <a:xfrm>
            <a:off x="534669" y="1634490"/>
            <a:ext cx="7616825" cy="2462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On the other hand, when reference 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is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made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adjudication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by the government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without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the consent of either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both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parties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to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dispute,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it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is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 known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as </a:t>
            </a:r>
            <a:r>
              <a:rPr sz="3200" spc="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Compulsory</a:t>
            </a:r>
            <a:r>
              <a:rPr sz="3200" i="1" spc="1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200" i="1" spc="-5" dirty="0">
                <a:solidFill>
                  <a:srgbClr val="000066"/>
                </a:solidFill>
                <a:latin typeface="Arial"/>
                <a:cs typeface="Arial"/>
              </a:rPr>
              <a:t>Adjudication.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89229"/>
            <a:ext cx="8229600" cy="1313180"/>
            <a:chOff x="457200" y="189229"/>
            <a:chExt cx="8229600" cy="1313180"/>
          </a:xfrm>
        </p:grpSpPr>
        <p:sp>
          <p:nvSpPr>
            <p:cNvPr id="3" name="object 3"/>
            <p:cNvSpPr/>
            <p:nvPr/>
          </p:nvSpPr>
          <p:spPr>
            <a:xfrm>
              <a:off x="457200" y="189229"/>
              <a:ext cx="8229600" cy="1313180"/>
            </a:xfrm>
            <a:custGeom>
              <a:avLst/>
              <a:gdLst/>
              <a:ahLst/>
              <a:cxnLst/>
              <a:rect l="l" t="t" r="r" b="b"/>
              <a:pathLst>
                <a:path w="8229600" h="1313180">
                  <a:moveTo>
                    <a:pt x="8229600" y="0"/>
                  </a:moveTo>
                  <a:lnTo>
                    <a:pt x="8221980" y="0"/>
                  </a:lnTo>
                  <a:lnTo>
                    <a:pt x="8221980" y="7620"/>
                  </a:lnTo>
                  <a:lnTo>
                    <a:pt x="8221980" y="1306830"/>
                  </a:lnTo>
                  <a:lnTo>
                    <a:pt x="6350" y="1306830"/>
                  </a:lnTo>
                  <a:lnTo>
                    <a:pt x="6350" y="7620"/>
                  </a:lnTo>
                  <a:lnTo>
                    <a:pt x="8221980" y="7620"/>
                  </a:lnTo>
                  <a:lnTo>
                    <a:pt x="8221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09370"/>
                  </a:lnTo>
                  <a:lnTo>
                    <a:pt x="0" y="1313180"/>
                  </a:lnTo>
                  <a:lnTo>
                    <a:pt x="8229600" y="1313180"/>
                  </a:lnTo>
                  <a:lnTo>
                    <a:pt x="8229600" y="1309370"/>
                  </a:lnTo>
                  <a:lnTo>
                    <a:pt x="8229600" y="3810"/>
                  </a:lnTo>
                  <a:lnTo>
                    <a:pt x="8229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3550" y="196849"/>
              <a:ext cx="8215630" cy="1299210"/>
            </a:xfrm>
            <a:custGeom>
              <a:avLst/>
              <a:gdLst/>
              <a:ahLst/>
              <a:cxnLst/>
              <a:rect l="l" t="t" r="r" b="b"/>
              <a:pathLst>
                <a:path w="8215630" h="1299210">
                  <a:moveTo>
                    <a:pt x="8215630" y="0"/>
                  </a:moveTo>
                  <a:lnTo>
                    <a:pt x="8211820" y="0"/>
                  </a:lnTo>
                  <a:lnTo>
                    <a:pt x="8211820" y="3810"/>
                  </a:lnTo>
                  <a:lnTo>
                    <a:pt x="8211820" y="1295400"/>
                  </a:lnTo>
                  <a:lnTo>
                    <a:pt x="3810" y="1295400"/>
                  </a:lnTo>
                  <a:lnTo>
                    <a:pt x="3810" y="3810"/>
                  </a:lnTo>
                  <a:lnTo>
                    <a:pt x="8211820" y="3810"/>
                  </a:lnTo>
                  <a:lnTo>
                    <a:pt x="821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95400"/>
                  </a:lnTo>
                  <a:lnTo>
                    <a:pt x="0" y="1299210"/>
                  </a:lnTo>
                  <a:lnTo>
                    <a:pt x="8215630" y="1299210"/>
                  </a:lnTo>
                  <a:lnTo>
                    <a:pt x="8215630" y="1295400"/>
                  </a:lnTo>
                  <a:lnTo>
                    <a:pt x="8215630" y="3810"/>
                  </a:lnTo>
                  <a:lnTo>
                    <a:pt x="8215630" y="0"/>
                  </a:lnTo>
                  <a:close/>
                </a:path>
              </a:pathLst>
            </a:custGeom>
            <a:solidFill>
              <a:srgbClr val="FFFF0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7360" y="200659"/>
              <a:ext cx="8208009" cy="1291590"/>
            </a:xfrm>
            <a:custGeom>
              <a:avLst/>
              <a:gdLst/>
              <a:ahLst/>
              <a:cxnLst/>
              <a:rect l="l" t="t" r="r" b="b"/>
              <a:pathLst>
                <a:path w="8208009" h="1291590">
                  <a:moveTo>
                    <a:pt x="8208010" y="0"/>
                  </a:moveTo>
                  <a:lnTo>
                    <a:pt x="8205470" y="0"/>
                  </a:lnTo>
                  <a:lnTo>
                    <a:pt x="8205470" y="2540"/>
                  </a:lnTo>
                  <a:lnTo>
                    <a:pt x="8205470" y="1287780"/>
                  </a:lnTo>
                  <a:lnTo>
                    <a:pt x="3810" y="1287780"/>
                  </a:lnTo>
                  <a:lnTo>
                    <a:pt x="3810" y="2540"/>
                  </a:lnTo>
                  <a:lnTo>
                    <a:pt x="8205470" y="2540"/>
                  </a:lnTo>
                  <a:lnTo>
                    <a:pt x="820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87780"/>
                  </a:lnTo>
                  <a:lnTo>
                    <a:pt x="0" y="1291590"/>
                  </a:lnTo>
                  <a:lnTo>
                    <a:pt x="8208010" y="1291590"/>
                  </a:lnTo>
                  <a:lnTo>
                    <a:pt x="8208010" y="1287780"/>
                  </a:lnTo>
                  <a:lnTo>
                    <a:pt x="8208010" y="2540"/>
                  </a:lnTo>
                  <a:lnTo>
                    <a:pt x="8208010" y="0"/>
                  </a:lnTo>
                  <a:close/>
                </a:path>
              </a:pathLst>
            </a:custGeom>
            <a:solidFill>
              <a:srgbClr val="FFFF0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1170" y="203199"/>
              <a:ext cx="8201659" cy="1285240"/>
            </a:xfrm>
            <a:custGeom>
              <a:avLst/>
              <a:gdLst/>
              <a:ahLst/>
              <a:cxnLst/>
              <a:rect l="l" t="t" r="r" b="b"/>
              <a:pathLst>
                <a:path w="8201659" h="1285240">
                  <a:moveTo>
                    <a:pt x="820166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281430"/>
                  </a:lnTo>
                  <a:lnTo>
                    <a:pt x="3810" y="128143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81430"/>
                  </a:lnTo>
                  <a:lnTo>
                    <a:pt x="0" y="1285240"/>
                  </a:lnTo>
                  <a:lnTo>
                    <a:pt x="8201660" y="1285240"/>
                  </a:lnTo>
                  <a:lnTo>
                    <a:pt x="8201660" y="1281430"/>
                  </a:lnTo>
                  <a:lnTo>
                    <a:pt x="8201660" y="3810"/>
                  </a:lnTo>
                  <a:lnTo>
                    <a:pt x="8201660" y="0"/>
                  </a:lnTo>
                  <a:close/>
                </a:path>
              </a:pathLst>
            </a:custGeom>
            <a:solidFill>
              <a:srgbClr val="FFFF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74980" y="207009"/>
              <a:ext cx="8194040" cy="1277620"/>
            </a:xfrm>
            <a:custGeom>
              <a:avLst/>
              <a:gdLst/>
              <a:ahLst/>
              <a:cxnLst/>
              <a:rect l="l" t="t" r="r" b="b"/>
              <a:pathLst>
                <a:path w="8194040" h="127762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273810"/>
                  </a:lnTo>
                  <a:lnTo>
                    <a:pt x="3810" y="127381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3810"/>
                  </a:lnTo>
                  <a:lnTo>
                    <a:pt x="0" y="1277620"/>
                  </a:lnTo>
                  <a:lnTo>
                    <a:pt x="8194040" y="1277620"/>
                  </a:lnTo>
                  <a:lnTo>
                    <a:pt x="8194040" y="127381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FFFF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8790" y="210819"/>
              <a:ext cx="8186420" cy="1270000"/>
            </a:xfrm>
            <a:custGeom>
              <a:avLst/>
              <a:gdLst/>
              <a:ahLst/>
              <a:cxnLst/>
              <a:rect l="l" t="t" r="r" b="b"/>
              <a:pathLst>
                <a:path w="8186420" h="1270000">
                  <a:moveTo>
                    <a:pt x="8186420" y="0"/>
                  </a:moveTo>
                  <a:lnTo>
                    <a:pt x="8182610" y="0"/>
                  </a:lnTo>
                  <a:lnTo>
                    <a:pt x="8182610" y="3810"/>
                  </a:lnTo>
                  <a:lnTo>
                    <a:pt x="8182610" y="1266190"/>
                  </a:lnTo>
                  <a:lnTo>
                    <a:pt x="3810" y="1266190"/>
                  </a:lnTo>
                  <a:lnTo>
                    <a:pt x="3810" y="3810"/>
                  </a:lnTo>
                  <a:lnTo>
                    <a:pt x="8182610" y="381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66190"/>
                  </a:lnTo>
                  <a:lnTo>
                    <a:pt x="0" y="1270000"/>
                  </a:lnTo>
                  <a:lnTo>
                    <a:pt x="8186420" y="1270000"/>
                  </a:lnTo>
                  <a:lnTo>
                    <a:pt x="8186420" y="1266190"/>
                  </a:lnTo>
                  <a:lnTo>
                    <a:pt x="8186420" y="381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FFFF0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2600" y="214629"/>
              <a:ext cx="8178800" cy="1262380"/>
            </a:xfrm>
            <a:custGeom>
              <a:avLst/>
              <a:gdLst/>
              <a:ahLst/>
              <a:cxnLst/>
              <a:rect l="l" t="t" r="r" b="b"/>
              <a:pathLst>
                <a:path w="8178800" h="1262380">
                  <a:moveTo>
                    <a:pt x="8178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59840"/>
                  </a:lnTo>
                  <a:lnTo>
                    <a:pt x="0" y="1262380"/>
                  </a:lnTo>
                  <a:lnTo>
                    <a:pt x="8178800" y="1262380"/>
                  </a:lnTo>
                  <a:lnTo>
                    <a:pt x="8178800" y="1259840"/>
                  </a:lnTo>
                  <a:lnTo>
                    <a:pt x="8178800" y="3822"/>
                  </a:lnTo>
                  <a:lnTo>
                    <a:pt x="8174990" y="3822"/>
                  </a:lnTo>
                  <a:lnTo>
                    <a:pt x="8174990" y="1259840"/>
                  </a:lnTo>
                  <a:lnTo>
                    <a:pt x="2540" y="1259840"/>
                  </a:lnTo>
                  <a:lnTo>
                    <a:pt x="2540" y="3810"/>
                  </a:lnTo>
                  <a:lnTo>
                    <a:pt x="8178800" y="3810"/>
                  </a:lnTo>
                  <a:lnTo>
                    <a:pt x="8178800" y="0"/>
                  </a:lnTo>
                  <a:close/>
                </a:path>
              </a:pathLst>
            </a:custGeom>
            <a:solidFill>
              <a:srgbClr val="FFFF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5140" y="218439"/>
              <a:ext cx="8172450" cy="1256030"/>
            </a:xfrm>
            <a:custGeom>
              <a:avLst/>
              <a:gdLst/>
              <a:ahLst/>
              <a:cxnLst/>
              <a:rect l="l" t="t" r="r" b="b"/>
              <a:pathLst>
                <a:path w="8172450" h="1256030">
                  <a:moveTo>
                    <a:pt x="8172450" y="0"/>
                  </a:moveTo>
                  <a:lnTo>
                    <a:pt x="8168640" y="0"/>
                  </a:lnTo>
                  <a:lnTo>
                    <a:pt x="8168640" y="3810"/>
                  </a:lnTo>
                  <a:lnTo>
                    <a:pt x="8168640" y="1252220"/>
                  </a:lnTo>
                  <a:lnTo>
                    <a:pt x="3810" y="1252220"/>
                  </a:lnTo>
                  <a:lnTo>
                    <a:pt x="3810" y="3810"/>
                  </a:lnTo>
                  <a:lnTo>
                    <a:pt x="8168640" y="3810"/>
                  </a:lnTo>
                  <a:lnTo>
                    <a:pt x="8168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2220"/>
                  </a:lnTo>
                  <a:lnTo>
                    <a:pt x="0" y="1256030"/>
                  </a:lnTo>
                  <a:lnTo>
                    <a:pt x="8172450" y="1256030"/>
                  </a:lnTo>
                  <a:lnTo>
                    <a:pt x="8172450" y="1252220"/>
                  </a:lnTo>
                  <a:lnTo>
                    <a:pt x="8172450" y="3810"/>
                  </a:lnTo>
                  <a:lnTo>
                    <a:pt x="8172450" y="0"/>
                  </a:lnTo>
                  <a:close/>
                </a:path>
              </a:pathLst>
            </a:custGeom>
            <a:solidFill>
              <a:srgbClr val="FFFF0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8950" y="222249"/>
              <a:ext cx="8164830" cy="1248410"/>
            </a:xfrm>
            <a:custGeom>
              <a:avLst/>
              <a:gdLst/>
              <a:ahLst/>
              <a:cxnLst/>
              <a:rect l="l" t="t" r="r" b="b"/>
              <a:pathLst>
                <a:path w="8164830" h="1248410">
                  <a:moveTo>
                    <a:pt x="8164830" y="0"/>
                  </a:moveTo>
                  <a:lnTo>
                    <a:pt x="0" y="0"/>
                  </a:lnTo>
                  <a:lnTo>
                    <a:pt x="0" y="2540"/>
                  </a:lnTo>
                  <a:lnTo>
                    <a:pt x="0" y="1244600"/>
                  </a:lnTo>
                  <a:lnTo>
                    <a:pt x="0" y="1248410"/>
                  </a:lnTo>
                  <a:lnTo>
                    <a:pt x="8164830" y="1248410"/>
                  </a:lnTo>
                  <a:lnTo>
                    <a:pt x="8164830" y="1244600"/>
                  </a:lnTo>
                  <a:lnTo>
                    <a:pt x="8164830" y="2552"/>
                  </a:lnTo>
                  <a:lnTo>
                    <a:pt x="8162290" y="2552"/>
                  </a:lnTo>
                  <a:lnTo>
                    <a:pt x="8162290" y="1244600"/>
                  </a:lnTo>
                  <a:lnTo>
                    <a:pt x="3810" y="1244600"/>
                  </a:lnTo>
                  <a:lnTo>
                    <a:pt x="3810" y="2540"/>
                  </a:lnTo>
                  <a:lnTo>
                    <a:pt x="8164830" y="2540"/>
                  </a:lnTo>
                  <a:lnTo>
                    <a:pt x="8164830" y="0"/>
                  </a:lnTo>
                  <a:close/>
                </a:path>
              </a:pathLst>
            </a:custGeom>
            <a:solidFill>
              <a:srgbClr val="FFFF0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2760" y="224789"/>
              <a:ext cx="8158480" cy="1242060"/>
            </a:xfrm>
            <a:custGeom>
              <a:avLst/>
              <a:gdLst/>
              <a:ahLst/>
              <a:cxnLst/>
              <a:rect l="l" t="t" r="r" b="b"/>
              <a:pathLst>
                <a:path w="8158480" h="1242060">
                  <a:moveTo>
                    <a:pt x="8158480" y="0"/>
                  </a:moveTo>
                  <a:lnTo>
                    <a:pt x="8154670" y="0"/>
                  </a:lnTo>
                  <a:lnTo>
                    <a:pt x="8154670" y="3810"/>
                  </a:lnTo>
                  <a:lnTo>
                    <a:pt x="8154670" y="1238250"/>
                  </a:lnTo>
                  <a:lnTo>
                    <a:pt x="3810" y="1238250"/>
                  </a:lnTo>
                  <a:lnTo>
                    <a:pt x="3810" y="3810"/>
                  </a:lnTo>
                  <a:lnTo>
                    <a:pt x="8154670" y="3810"/>
                  </a:lnTo>
                  <a:lnTo>
                    <a:pt x="8154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8250"/>
                  </a:lnTo>
                  <a:lnTo>
                    <a:pt x="0" y="1242060"/>
                  </a:lnTo>
                  <a:lnTo>
                    <a:pt x="8158480" y="1242060"/>
                  </a:lnTo>
                  <a:lnTo>
                    <a:pt x="8158480" y="1238250"/>
                  </a:lnTo>
                  <a:lnTo>
                    <a:pt x="8158480" y="3810"/>
                  </a:lnTo>
                  <a:lnTo>
                    <a:pt x="8158480" y="0"/>
                  </a:lnTo>
                  <a:close/>
                </a:path>
              </a:pathLst>
            </a:custGeom>
            <a:solidFill>
              <a:srgbClr val="FFFF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6570" y="228599"/>
              <a:ext cx="8150859" cy="1234440"/>
            </a:xfrm>
            <a:custGeom>
              <a:avLst/>
              <a:gdLst/>
              <a:ahLst/>
              <a:cxnLst/>
              <a:rect l="l" t="t" r="r" b="b"/>
              <a:pathLst>
                <a:path w="8150859" h="1234440">
                  <a:moveTo>
                    <a:pt x="8150860" y="0"/>
                  </a:moveTo>
                  <a:lnTo>
                    <a:pt x="8147050" y="0"/>
                  </a:lnTo>
                  <a:lnTo>
                    <a:pt x="8147050" y="3810"/>
                  </a:lnTo>
                  <a:lnTo>
                    <a:pt x="8147050" y="1230630"/>
                  </a:lnTo>
                  <a:lnTo>
                    <a:pt x="3810" y="1230630"/>
                  </a:lnTo>
                  <a:lnTo>
                    <a:pt x="3810" y="3810"/>
                  </a:lnTo>
                  <a:lnTo>
                    <a:pt x="8147050" y="3810"/>
                  </a:lnTo>
                  <a:lnTo>
                    <a:pt x="8147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30630"/>
                  </a:lnTo>
                  <a:lnTo>
                    <a:pt x="0" y="1234440"/>
                  </a:lnTo>
                  <a:lnTo>
                    <a:pt x="8150860" y="1234440"/>
                  </a:lnTo>
                  <a:lnTo>
                    <a:pt x="8150860" y="1230630"/>
                  </a:lnTo>
                  <a:lnTo>
                    <a:pt x="8150860" y="3810"/>
                  </a:lnTo>
                  <a:lnTo>
                    <a:pt x="8150860" y="0"/>
                  </a:lnTo>
                  <a:close/>
                </a:path>
              </a:pathLst>
            </a:custGeom>
            <a:solidFill>
              <a:srgbClr val="FFF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0380" y="232409"/>
              <a:ext cx="8143240" cy="1226820"/>
            </a:xfrm>
            <a:custGeom>
              <a:avLst/>
              <a:gdLst/>
              <a:ahLst/>
              <a:cxnLst/>
              <a:rect l="l" t="t" r="r" b="b"/>
              <a:pathLst>
                <a:path w="8143240" h="1226820">
                  <a:moveTo>
                    <a:pt x="814324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223010"/>
                  </a:lnTo>
                  <a:lnTo>
                    <a:pt x="3810" y="122301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23010"/>
                  </a:lnTo>
                  <a:lnTo>
                    <a:pt x="0" y="1226820"/>
                  </a:lnTo>
                  <a:lnTo>
                    <a:pt x="8143240" y="1226820"/>
                  </a:lnTo>
                  <a:lnTo>
                    <a:pt x="8143240" y="1223010"/>
                  </a:lnTo>
                  <a:lnTo>
                    <a:pt x="8143240" y="3810"/>
                  </a:lnTo>
                  <a:lnTo>
                    <a:pt x="8143240" y="0"/>
                  </a:lnTo>
                  <a:close/>
                </a:path>
              </a:pathLst>
            </a:custGeom>
            <a:solidFill>
              <a:srgbClr val="FFFF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04190" y="236219"/>
              <a:ext cx="8135620" cy="1219200"/>
            </a:xfrm>
            <a:custGeom>
              <a:avLst/>
              <a:gdLst/>
              <a:ahLst/>
              <a:cxnLst/>
              <a:rect l="l" t="t" r="r" b="b"/>
              <a:pathLst>
                <a:path w="8135620" h="121920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215390"/>
                  </a:lnTo>
                  <a:lnTo>
                    <a:pt x="2540" y="1215390"/>
                  </a:lnTo>
                  <a:lnTo>
                    <a:pt x="254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15390"/>
                  </a:lnTo>
                  <a:lnTo>
                    <a:pt x="0" y="1219200"/>
                  </a:lnTo>
                  <a:lnTo>
                    <a:pt x="8135620" y="1219200"/>
                  </a:lnTo>
                  <a:lnTo>
                    <a:pt x="8135620" y="121539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FFFF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6730" y="240029"/>
              <a:ext cx="8129270" cy="1211580"/>
            </a:xfrm>
            <a:custGeom>
              <a:avLst/>
              <a:gdLst/>
              <a:ahLst/>
              <a:cxnLst/>
              <a:rect l="l" t="t" r="r" b="b"/>
              <a:pathLst>
                <a:path w="8129270" h="1211580">
                  <a:moveTo>
                    <a:pt x="81292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209040"/>
                  </a:lnTo>
                  <a:lnTo>
                    <a:pt x="0" y="1211580"/>
                  </a:lnTo>
                  <a:lnTo>
                    <a:pt x="8129270" y="1211580"/>
                  </a:lnTo>
                  <a:lnTo>
                    <a:pt x="8129270" y="1209040"/>
                  </a:lnTo>
                  <a:lnTo>
                    <a:pt x="8129270" y="3822"/>
                  </a:lnTo>
                  <a:lnTo>
                    <a:pt x="8125460" y="3822"/>
                  </a:lnTo>
                  <a:lnTo>
                    <a:pt x="8125460" y="1209040"/>
                  </a:lnTo>
                  <a:lnTo>
                    <a:pt x="3810" y="1209040"/>
                  </a:lnTo>
                  <a:lnTo>
                    <a:pt x="3810" y="3810"/>
                  </a:lnTo>
                  <a:lnTo>
                    <a:pt x="8129270" y="3810"/>
                  </a:lnTo>
                  <a:lnTo>
                    <a:pt x="8129270" y="0"/>
                  </a:lnTo>
                  <a:close/>
                </a:path>
              </a:pathLst>
            </a:custGeom>
            <a:solidFill>
              <a:srgbClr val="FFFF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" y="243839"/>
              <a:ext cx="8121650" cy="1205230"/>
            </a:xfrm>
            <a:custGeom>
              <a:avLst/>
              <a:gdLst/>
              <a:ahLst/>
              <a:cxnLst/>
              <a:rect l="l" t="t" r="r" b="b"/>
              <a:pathLst>
                <a:path w="8121650" h="1205230">
                  <a:moveTo>
                    <a:pt x="8121650" y="0"/>
                  </a:moveTo>
                  <a:lnTo>
                    <a:pt x="8119110" y="0"/>
                  </a:lnTo>
                  <a:lnTo>
                    <a:pt x="8119110" y="2540"/>
                  </a:lnTo>
                  <a:lnTo>
                    <a:pt x="8119110" y="1201420"/>
                  </a:lnTo>
                  <a:lnTo>
                    <a:pt x="3810" y="1201420"/>
                  </a:lnTo>
                  <a:lnTo>
                    <a:pt x="3810" y="2540"/>
                  </a:lnTo>
                  <a:lnTo>
                    <a:pt x="8119110" y="2540"/>
                  </a:lnTo>
                  <a:lnTo>
                    <a:pt x="8119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201420"/>
                  </a:lnTo>
                  <a:lnTo>
                    <a:pt x="0" y="1205230"/>
                  </a:lnTo>
                  <a:lnTo>
                    <a:pt x="8121650" y="1205230"/>
                  </a:lnTo>
                  <a:lnTo>
                    <a:pt x="8121650" y="1201420"/>
                  </a:lnTo>
                  <a:lnTo>
                    <a:pt x="8121650" y="2540"/>
                  </a:lnTo>
                  <a:lnTo>
                    <a:pt x="8121650" y="0"/>
                  </a:lnTo>
                  <a:close/>
                </a:path>
              </a:pathLst>
            </a:custGeom>
            <a:solidFill>
              <a:srgbClr val="FFFF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4350" y="246379"/>
              <a:ext cx="8115300" cy="1198880"/>
            </a:xfrm>
            <a:custGeom>
              <a:avLst/>
              <a:gdLst/>
              <a:ahLst/>
              <a:cxnLst/>
              <a:rect l="l" t="t" r="r" b="b"/>
              <a:pathLst>
                <a:path w="8115300" h="1198880">
                  <a:moveTo>
                    <a:pt x="81153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95070"/>
                  </a:lnTo>
                  <a:lnTo>
                    <a:pt x="0" y="1198880"/>
                  </a:lnTo>
                  <a:lnTo>
                    <a:pt x="8115300" y="1198880"/>
                  </a:lnTo>
                  <a:lnTo>
                    <a:pt x="8115300" y="1195070"/>
                  </a:lnTo>
                  <a:lnTo>
                    <a:pt x="8115300" y="3822"/>
                  </a:lnTo>
                  <a:lnTo>
                    <a:pt x="8111490" y="3822"/>
                  </a:lnTo>
                  <a:lnTo>
                    <a:pt x="8111490" y="1195070"/>
                  </a:lnTo>
                  <a:lnTo>
                    <a:pt x="3810" y="1195070"/>
                  </a:lnTo>
                  <a:lnTo>
                    <a:pt x="3810" y="3810"/>
                  </a:lnTo>
                  <a:lnTo>
                    <a:pt x="8115300" y="3810"/>
                  </a:lnTo>
                  <a:lnTo>
                    <a:pt x="8115300" y="0"/>
                  </a:lnTo>
                  <a:close/>
                </a:path>
              </a:pathLst>
            </a:custGeom>
            <a:solidFill>
              <a:srgbClr val="FFFF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8160" y="250189"/>
              <a:ext cx="8107680" cy="1191260"/>
            </a:xfrm>
            <a:custGeom>
              <a:avLst/>
              <a:gdLst/>
              <a:ahLst/>
              <a:cxnLst/>
              <a:rect l="l" t="t" r="r" b="b"/>
              <a:pathLst>
                <a:path w="8107680" h="1191260">
                  <a:moveTo>
                    <a:pt x="8107680" y="0"/>
                  </a:moveTo>
                  <a:lnTo>
                    <a:pt x="8103870" y="0"/>
                  </a:lnTo>
                  <a:lnTo>
                    <a:pt x="8103870" y="3810"/>
                  </a:lnTo>
                  <a:lnTo>
                    <a:pt x="8103870" y="1187450"/>
                  </a:lnTo>
                  <a:lnTo>
                    <a:pt x="3810" y="1187450"/>
                  </a:lnTo>
                  <a:lnTo>
                    <a:pt x="3810" y="3810"/>
                  </a:lnTo>
                  <a:lnTo>
                    <a:pt x="8103870" y="3810"/>
                  </a:lnTo>
                  <a:lnTo>
                    <a:pt x="8103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7450"/>
                  </a:lnTo>
                  <a:lnTo>
                    <a:pt x="0" y="1191260"/>
                  </a:lnTo>
                  <a:lnTo>
                    <a:pt x="8107680" y="1191260"/>
                  </a:lnTo>
                  <a:lnTo>
                    <a:pt x="8107680" y="1187450"/>
                  </a:lnTo>
                  <a:lnTo>
                    <a:pt x="8107680" y="3810"/>
                  </a:lnTo>
                  <a:lnTo>
                    <a:pt x="8107680" y="0"/>
                  </a:lnTo>
                  <a:close/>
                </a:path>
              </a:pathLst>
            </a:custGeom>
            <a:solidFill>
              <a:srgbClr val="FFF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1970" y="253999"/>
              <a:ext cx="8100059" cy="1183640"/>
            </a:xfrm>
            <a:custGeom>
              <a:avLst/>
              <a:gdLst/>
              <a:ahLst/>
              <a:cxnLst/>
              <a:rect l="l" t="t" r="r" b="b"/>
              <a:pathLst>
                <a:path w="8100059" h="1183640">
                  <a:moveTo>
                    <a:pt x="8100060" y="0"/>
                  </a:moveTo>
                  <a:lnTo>
                    <a:pt x="8096250" y="0"/>
                  </a:lnTo>
                  <a:lnTo>
                    <a:pt x="8096250" y="3810"/>
                  </a:lnTo>
                  <a:lnTo>
                    <a:pt x="8096250" y="1179830"/>
                  </a:lnTo>
                  <a:lnTo>
                    <a:pt x="3810" y="1179830"/>
                  </a:lnTo>
                  <a:lnTo>
                    <a:pt x="3810" y="3810"/>
                  </a:lnTo>
                  <a:lnTo>
                    <a:pt x="8096250" y="3810"/>
                  </a:lnTo>
                  <a:lnTo>
                    <a:pt x="8096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9830"/>
                  </a:lnTo>
                  <a:lnTo>
                    <a:pt x="0" y="1183640"/>
                  </a:lnTo>
                  <a:lnTo>
                    <a:pt x="8100060" y="1183640"/>
                  </a:lnTo>
                  <a:lnTo>
                    <a:pt x="8100060" y="1179830"/>
                  </a:lnTo>
                  <a:lnTo>
                    <a:pt x="8100060" y="3810"/>
                  </a:lnTo>
                  <a:lnTo>
                    <a:pt x="8100060" y="0"/>
                  </a:lnTo>
                  <a:close/>
                </a:path>
              </a:pathLst>
            </a:custGeom>
            <a:solidFill>
              <a:srgbClr val="FFF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5780" y="257809"/>
              <a:ext cx="8092440" cy="1176020"/>
            </a:xfrm>
            <a:custGeom>
              <a:avLst/>
              <a:gdLst/>
              <a:ahLst/>
              <a:cxnLst/>
              <a:rect l="l" t="t" r="r" b="b"/>
              <a:pathLst>
                <a:path w="8092440" h="1176020">
                  <a:moveTo>
                    <a:pt x="8092440" y="0"/>
                  </a:moveTo>
                  <a:lnTo>
                    <a:pt x="8088630" y="0"/>
                  </a:lnTo>
                  <a:lnTo>
                    <a:pt x="8088630" y="3810"/>
                  </a:lnTo>
                  <a:lnTo>
                    <a:pt x="8088630" y="1172210"/>
                  </a:lnTo>
                  <a:lnTo>
                    <a:pt x="2540" y="1172210"/>
                  </a:lnTo>
                  <a:lnTo>
                    <a:pt x="2540" y="3810"/>
                  </a:lnTo>
                  <a:lnTo>
                    <a:pt x="8088630" y="3810"/>
                  </a:lnTo>
                  <a:lnTo>
                    <a:pt x="8088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72210"/>
                  </a:lnTo>
                  <a:lnTo>
                    <a:pt x="0" y="1176020"/>
                  </a:lnTo>
                  <a:lnTo>
                    <a:pt x="8092440" y="1176020"/>
                  </a:lnTo>
                  <a:lnTo>
                    <a:pt x="8092440" y="1172210"/>
                  </a:lnTo>
                  <a:lnTo>
                    <a:pt x="8092440" y="3810"/>
                  </a:lnTo>
                  <a:lnTo>
                    <a:pt x="8092440" y="0"/>
                  </a:lnTo>
                  <a:close/>
                </a:path>
              </a:pathLst>
            </a:custGeom>
            <a:solidFill>
              <a:srgbClr val="FFFF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8320" y="261619"/>
              <a:ext cx="8086090" cy="1168400"/>
            </a:xfrm>
            <a:custGeom>
              <a:avLst/>
              <a:gdLst/>
              <a:ahLst/>
              <a:cxnLst/>
              <a:rect l="l" t="t" r="r" b="b"/>
              <a:pathLst>
                <a:path w="8086090" h="1168400">
                  <a:moveTo>
                    <a:pt x="8086090" y="0"/>
                  </a:moveTo>
                  <a:lnTo>
                    <a:pt x="8082280" y="0"/>
                  </a:lnTo>
                  <a:lnTo>
                    <a:pt x="8082280" y="3810"/>
                  </a:lnTo>
                  <a:lnTo>
                    <a:pt x="8082280" y="1165860"/>
                  </a:lnTo>
                  <a:lnTo>
                    <a:pt x="3810" y="1165860"/>
                  </a:lnTo>
                  <a:lnTo>
                    <a:pt x="3810" y="3810"/>
                  </a:lnTo>
                  <a:lnTo>
                    <a:pt x="8082280" y="3810"/>
                  </a:lnTo>
                  <a:lnTo>
                    <a:pt x="8082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65860"/>
                  </a:lnTo>
                  <a:lnTo>
                    <a:pt x="0" y="1168400"/>
                  </a:lnTo>
                  <a:lnTo>
                    <a:pt x="8086090" y="1168400"/>
                  </a:lnTo>
                  <a:lnTo>
                    <a:pt x="8086090" y="116586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FFFF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2130" y="265429"/>
              <a:ext cx="8078470" cy="1162050"/>
            </a:xfrm>
            <a:custGeom>
              <a:avLst/>
              <a:gdLst/>
              <a:ahLst/>
              <a:cxnLst/>
              <a:rect l="l" t="t" r="r" b="b"/>
              <a:pathLst>
                <a:path w="8078470" h="1162050">
                  <a:moveTo>
                    <a:pt x="8078470" y="0"/>
                  </a:moveTo>
                  <a:lnTo>
                    <a:pt x="8075930" y="0"/>
                  </a:lnTo>
                  <a:lnTo>
                    <a:pt x="8075930" y="2540"/>
                  </a:lnTo>
                  <a:lnTo>
                    <a:pt x="8075930" y="1158240"/>
                  </a:lnTo>
                  <a:lnTo>
                    <a:pt x="3810" y="1158240"/>
                  </a:lnTo>
                  <a:lnTo>
                    <a:pt x="3810" y="2540"/>
                  </a:lnTo>
                  <a:lnTo>
                    <a:pt x="8075930" y="2540"/>
                  </a:lnTo>
                  <a:lnTo>
                    <a:pt x="80759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58240"/>
                  </a:lnTo>
                  <a:lnTo>
                    <a:pt x="0" y="1162050"/>
                  </a:lnTo>
                  <a:lnTo>
                    <a:pt x="8078470" y="1162050"/>
                  </a:lnTo>
                  <a:lnTo>
                    <a:pt x="8078470" y="1158240"/>
                  </a:lnTo>
                  <a:lnTo>
                    <a:pt x="8078470" y="2540"/>
                  </a:lnTo>
                  <a:lnTo>
                    <a:pt x="8078470" y="0"/>
                  </a:lnTo>
                  <a:close/>
                </a:path>
              </a:pathLst>
            </a:custGeom>
            <a:solidFill>
              <a:srgbClr val="FFFF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5940" y="267969"/>
              <a:ext cx="8072120" cy="1155700"/>
            </a:xfrm>
            <a:custGeom>
              <a:avLst/>
              <a:gdLst/>
              <a:ahLst/>
              <a:cxnLst/>
              <a:rect l="l" t="t" r="r" b="b"/>
              <a:pathLst>
                <a:path w="8072120" h="1155700">
                  <a:moveTo>
                    <a:pt x="8072120" y="0"/>
                  </a:moveTo>
                  <a:lnTo>
                    <a:pt x="8068310" y="0"/>
                  </a:lnTo>
                  <a:lnTo>
                    <a:pt x="8068310" y="3810"/>
                  </a:lnTo>
                  <a:lnTo>
                    <a:pt x="8068310" y="1151890"/>
                  </a:lnTo>
                  <a:lnTo>
                    <a:pt x="3810" y="1151890"/>
                  </a:lnTo>
                  <a:lnTo>
                    <a:pt x="3810" y="3810"/>
                  </a:lnTo>
                  <a:lnTo>
                    <a:pt x="8068310" y="3810"/>
                  </a:lnTo>
                  <a:lnTo>
                    <a:pt x="8068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51890"/>
                  </a:lnTo>
                  <a:lnTo>
                    <a:pt x="0" y="1155700"/>
                  </a:lnTo>
                  <a:lnTo>
                    <a:pt x="8072120" y="1155700"/>
                  </a:lnTo>
                  <a:lnTo>
                    <a:pt x="8072120" y="1151890"/>
                  </a:lnTo>
                  <a:lnTo>
                    <a:pt x="8072120" y="3810"/>
                  </a:lnTo>
                  <a:lnTo>
                    <a:pt x="8072120" y="0"/>
                  </a:lnTo>
                  <a:close/>
                </a:path>
              </a:pathLst>
            </a:custGeom>
            <a:solidFill>
              <a:srgbClr val="FFFF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39750" y="271779"/>
              <a:ext cx="8064500" cy="1148080"/>
            </a:xfrm>
            <a:custGeom>
              <a:avLst/>
              <a:gdLst/>
              <a:ahLst/>
              <a:cxnLst/>
              <a:rect l="l" t="t" r="r" b="b"/>
              <a:pathLst>
                <a:path w="8064500" h="1148080">
                  <a:moveTo>
                    <a:pt x="80645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44270"/>
                  </a:lnTo>
                  <a:lnTo>
                    <a:pt x="0" y="1148080"/>
                  </a:lnTo>
                  <a:lnTo>
                    <a:pt x="8064500" y="1148080"/>
                  </a:lnTo>
                  <a:lnTo>
                    <a:pt x="8064500" y="1144270"/>
                  </a:lnTo>
                  <a:lnTo>
                    <a:pt x="8064500" y="3822"/>
                  </a:lnTo>
                  <a:lnTo>
                    <a:pt x="8060690" y="3822"/>
                  </a:lnTo>
                  <a:lnTo>
                    <a:pt x="8060690" y="1144270"/>
                  </a:lnTo>
                  <a:lnTo>
                    <a:pt x="3810" y="1144270"/>
                  </a:lnTo>
                  <a:lnTo>
                    <a:pt x="3810" y="3810"/>
                  </a:lnTo>
                  <a:lnTo>
                    <a:pt x="8064500" y="3810"/>
                  </a:lnTo>
                  <a:lnTo>
                    <a:pt x="8064500" y="0"/>
                  </a:lnTo>
                  <a:close/>
                </a:path>
              </a:pathLst>
            </a:custGeom>
            <a:solidFill>
              <a:srgbClr val="FFF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3560" y="275589"/>
              <a:ext cx="8056880" cy="1140460"/>
            </a:xfrm>
            <a:custGeom>
              <a:avLst/>
              <a:gdLst/>
              <a:ahLst/>
              <a:cxnLst/>
              <a:rect l="l" t="t" r="r" b="b"/>
              <a:pathLst>
                <a:path w="8056880" h="1140460">
                  <a:moveTo>
                    <a:pt x="8056880" y="0"/>
                  </a:moveTo>
                  <a:lnTo>
                    <a:pt x="8053070" y="0"/>
                  </a:lnTo>
                  <a:lnTo>
                    <a:pt x="8053070" y="3810"/>
                  </a:lnTo>
                  <a:lnTo>
                    <a:pt x="8053070" y="1136650"/>
                  </a:lnTo>
                  <a:lnTo>
                    <a:pt x="3810" y="1136650"/>
                  </a:lnTo>
                  <a:lnTo>
                    <a:pt x="3810" y="3810"/>
                  </a:lnTo>
                  <a:lnTo>
                    <a:pt x="8053070" y="3810"/>
                  </a:lnTo>
                  <a:lnTo>
                    <a:pt x="8053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36650"/>
                  </a:lnTo>
                  <a:lnTo>
                    <a:pt x="0" y="1140460"/>
                  </a:lnTo>
                  <a:lnTo>
                    <a:pt x="8056880" y="1140460"/>
                  </a:lnTo>
                  <a:lnTo>
                    <a:pt x="8056880" y="1136650"/>
                  </a:lnTo>
                  <a:lnTo>
                    <a:pt x="8056880" y="3810"/>
                  </a:lnTo>
                  <a:lnTo>
                    <a:pt x="8056880" y="0"/>
                  </a:lnTo>
                  <a:close/>
                </a:path>
              </a:pathLst>
            </a:custGeom>
            <a:solidFill>
              <a:srgbClr val="FFF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7370" y="279399"/>
              <a:ext cx="8049259" cy="1132840"/>
            </a:xfrm>
            <a:custGeom>
              <a:avLst/>
              <a:gdLst/>
              <a:ahLst/>
              <a:cxnLst/>
              <a:rect l="l" t="t" r="r" b="b"/>
              <a:pathLst>
                <a:path w="8049259" h="1132840">
                  <a:moveTo>
                    <a:pt x="8049260" y="0"/>
                  </a:moveTo>
                  <a:lnTo>
                    <a:pt x="8045450" y="0"/>
                  </a:lnTo>
                  <a:lnTo>
                    <a:pt x="8045450" y="3810"/>
                  </a:lnTo>
                  <a:lnTo>
                    <a:pt x="8045450" y="1129030"/>
                  </a:lnTo>
                  <a:lnTo>
                    <a:pt x="2540" y="1129030"/>
                  </a:lnTo>
                  <a:lnTo>
                    <a:pt x="2540" y="3810"/>
                  </a:lnTo>
                  <a:lnTo>
                    <a:pt x="8045450" y="3810"/>
                  </a:lnTo>
                  <a:lnTo>
                    <a:pt x="8045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9030"/>
                  </a:lnTo>
                  <a:lnTo>
                    <a:pt x="0" y="1132840"/>
                  </a:lnTo>
                  <a:lnTo>
                    <a:pt x="8049260" y="1132840"/>
                  </a:lnTo>
                  <a:lnTo>
                    <a:pt x="8049260" y="1129030"/>
                  </a:lnTo>
                  <a:lnTo>
                    <a:pt x="8049260" y="3810"/>
                  </a:lnTo>
                  <a:lnTo>
                    <a:pt x="8049260" y="0"/>
                  </a:lnTo>
                  <a:close/>
                </a:path>
              </a:pathLst>
            </a:custGeom>
            <a:solidFill>
              <a:srgbClr val="FFF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9910" y="283209"/>
              <a:ext cx="8042909" cy="1125220"/>
            </a:xfrm>
            <a:custGeom>
              <a:avLst/>
              <a:gdLst/>
              <a:ahLst/>
              <a:cxnLst/>
              <a:rect l="l" t="t" r="r" b="b"/>
              <a:pathLst>
                <a:path w="8042909" h="1125220">
                  <a:moveTo>
                    <a:pt x="8042910" y="0"/>
                  </a:moveTo>
                  <a:lnTo>
                    <a:pt x="8039100" y="0"/>
                  </a:lnTo>
                  <a:lnTo>
                    <a:pt x="8039100" y="3810"/>
                  </a:lnTo>
                  <a:lnTo>
                    <a:pt x="803910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8039100" y="3810"/>
                  </a:lnTo>
                  <a:lnTo>
                    <a:pt x="80391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5220"/>
                  </a:lnTo>
                  <a:lnTo>
                    <a:pt x="8042910" y="1125220"/>
                  </a:lnTo>
                  <a:lnTo>
                    <a:pt x="8042910" y="1122680"/>
                  </a:lnTo>
                  <a:lnTo>
                    <a:pt x="8042910" y="3810"/>
                  </a:lnTo>
                  <a:lnTo>
                    <a:pt x="8042910" y="0"/>
                  </a:lnTo>
                  <a:close/>
                </a:path>
              </a:pathLst>
            </a:custGeom>
            <a:solidFill>
              <a:srgbClr val="FFFF2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3720" y="287019"/>
              <a:ext cx="8035290" cy="1118870"/>
            </a:xfrm>
            <a:custGeom>
              <a:avLst/>
              <a:gdLst/>
              <a:ahLst/>
              <a:cxnLst/>
              <a:rect l="l" t="t" r="r" b="b"/>
              <a:pathLst>
                <a:path w="8035290" h="1118870">
                  <a:moveTo>
                    <a:pt x="8035290" y="0"/>
                  </a:moveTo>
                  <a:lnTo>
                    <a:pt x="8032750" y="0"/>
                  </a:lnTo>
                  <a:lnTo>
                    <a:pt x="8032750" y="2540"/>
                  </a:lnTo>
                  <a:lnTo>
                    <a:pt x="8032750" y="1115060"/>
                  </a:lnTo>
                  <a:lnTo>
                    <a:pt x="3810" y="1115060"/>
                  </a:lnTo>
                  <a:lnTo>
                    <a:pt x="3810" y="2540"/>
                  </a:lnTo>
                  <a:lnTo>
                    <a:pt x="8032750" y="2540"/>
                  </a:lnTo>
                  <a:lnTo>
                    <a:pt x="80327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8035290" y="1118870"/>
                  </a:lnTo>
                  <a:lnTo>
                    <a:pt x="8035290" y="1115060"/>
                  </a:lnTo>
                  <a:lnTo>
                    <a:pt x="8035290" y="2540"/>
                  </a:lnTo>
                  <a:lnTo>
                    <a:pt x="8035290" y="0"/>
                  </a:lnTo>
                  <a:close/>
                </a:path>
              </a:pathLst>
            </a:custGeom>
            <a:solidFill>
              <a:srgbClr val="FFFF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7530" y="289559"/>
              <a:ext cx="8028940" cy="1112520"/>
            </a:xfrm>
            <a:custGeom>
              <a:avLst/>
              <a:gdLst/>
              <a:ahLst/>
              <a:cxnLst/>
              <a:rect l="l" t="t" r="r" b="b"/>
              <a:pathLst>
                <a:path w="8028940" h="1112520">
                  <a:moveTo>
                    <a:pt x="8028940" y="0"/>
                  </a:moveTo>
                  <a:lnTo>
                    <a:pt x="8025130" y="0"/>
                  </a:lnTo>
                  <a:lnTo>
                    <a:pt x="8025130" y="3810"/>
                  </a:lnTo>
                  <a:lnTo>
                    <a:pt x="8025130" y="1108710"/>
                  </a:lnTo>
                  <a:lnTo>
                    <a:pt x="3810" y="1108710"/>
                  </a:lnTo>
                  <a:lnTo>
                    <a:pt x="3810" y="3810"/>
                  </a:lnTo>
                  <a:lnTo>
                    <a:pt x="8025130" y="3810"/>
                  </a:lnTo>
                  <a:lnTo>
                    <a:pt x="8025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8710"/>
                  </a:lnTo>
                  <a:lnTo>
                    <a:pt x="0" y="1112520"/>
                  </a:lnTo>
                  <a:lnTo>
                    <a:pt x="8028940" y="1112520"/>
                  </a:lnTo>
                  <a:lnTo>
                    <a:pt x="8028940" y="1108710"/>
                  </a:lnTo>
                  <a:lnTo>
                    <a:pt x="8028940" y="3810"/>
                  </a:lnTo>
                  <a:lnTo>
                    <a:pt x="8028940" y="0"/>
                  </a:lnTo>
                  <a:close/>
                </a:path>
              </a:pathLst>
            </a:custGeom>
            <a:solidFill>
              <a:srgbClr val="FFFF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1340" y="293369"/>
              <a:ext cx="8021320" cy="1104900"/>
            </a:xfrm>
            <a:custGeom>
              <a:avLst/>
              <a:gdLst/>
              <a:ahLst/>
              <a:cxnLst/>
              <a:rect l="l" t="t" r="r" b="b"/>
              <a:pathLst>
                <a:path w="8021320" h="1104900">
                  <a:moveTo>
                    <a:pt x="8021320" y="0"/>
                  </a:moveTo>
                  <a:lnTo>
                    <a:pt x="8017510" y="0"/>
                  </a:lnTo>
                  <a:lnTo>
                    <a:pt x="8017510" y="3810"/>
                  </a:lnTo>
                  <a:lnTo>
                    <a:pt x="8017510" y="1101090"/>
                  </a:lnTo>
                  <a:lnTo>
                    <a:pt x="3810" y="1101090"/>
                  </a:lnTo>
                  <a:lnTo>
                    <a:pt x="3810" y="3810"/>
                  </a:lnTo>
                  <a:lnTo>
                    <a:pt x="8017510" y="3810"/>
                  </a:lnTo>
                  <a:lnTo>
                    <a:pt x="8017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01090"/>
                  </a:lnTo>
                  <a:lnTo>
                    <a:pt x="0" y="1104900"/>
                  </a:lnTo>
                  <a:lnTo>
                    <a:pt x="8021320" y="1104900"/>
                  </a:lnTo>
                  <a:lnTo>
                    <a:pt x="8021320" y="1101090"/>
                  </a:lnTo>
                  <a:lnTo>
                    <a:pt x="8021320" y="3810"/>
                  </a:lnTo>
                  <a:lnTo>
                    <a:pt x="8021320" y="0"/>
                  </a:lnTo>
                  <a:close/>
                </a:path>
              </a:pathLst>
            </a:custGeom>
            <a:solidFill>
              <a:srgbClr val="FFFF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5150" y="297179"/>
              <a:ext cx="8013700" cy="1097280"/>
            </a:xfrm>
            <a:custGeom>
              <a:avLst/>
              <a:gdLst/>
              <a:ahLst/>
              <a:cxnLst/>
              <a:rect l="l" t="t" r="r" b="b"/>
              <a:pathLst>
                <a:path w="8013700" h="1097280">
                  <a:moveTo>
                    <a:pt x="80137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3470"/>
                  </a:lnTo>
                  <a:lnTo>
                    <a:pt x="0" y="1097280"/>
                  </a:lnTo>
                  <a:lnTo>
                    <a:pt x="8013700" y="1097280"/>
                  </a:lnTo>
                  <a:lnTo>
                    <a:pt x="8013700" y="1093470"/>
                  </a:lnTo>
                  <a:lnTo>
                    <a:pt x="8013700" y="3822"/>
                  </a:lnTo>
                  <a:lnTo>
                    <a:pt x="8009890" y="3822"/>
                  </a:lnTo>
                  <a:lnTo>
                    <a:pt x="8009890" y="1093470"/>
                  </a:lnTo>
                  <a:lnTo>
                    <a:pt x="3810" y="1093470"/>
                  </a:lnTo>
                  <a:lnTo>
                    <a:pt x="3810" y="3810"/>
                  </a:lnTo>
                  <a:lnTo>
                    <a:pt x="8013700" y="3810"/>
                  </a:lnTo>
                  <a:lnTo>
                    <a:pt x="8013700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68960" y="300989"/>
              <a:ext cx="8006080" cy="1089660"/>
            </a:xfrm>
            <a:custGeom>
              <a:avLst/>
              <a:gdLst/>
              <a:ahLst/>
              <a:cxnLst/>
              <a:rect l="l" t="t" r="r" b="b"/>
              <a:pathLst>
                <a:path w="8006080" h="1089660">
                  <a:moveTo>
                    <a:pt x="8006080" y="0"/>
                  </a:moveTo>
                  <a:lnTo>
                    <a:pt x="8002270" y="0"/>
                  </a:lnTo>
                  <a:lnTo>
                    <a:pt x="8002270" y="3810"/>
                  </a:lnTo>
                  <a:lnTo>
                    <a:pt x="8002270" y="1085850"/>
                  </a:lnTo>
                  <a:lnTo>
                    <a:pt x="2540" y="1085850"/>
                  </a:lnTo>
                  <a:lnTo>
                    <a:pt x="2540" y="3810"/>
                  </a:lnTo>
                  <a:lnTo>
                    <a:pt x="8002270" y="3810"/>
                  </a:lnTo>
                  <a:lnTo>
                    <a:pt x="8002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5850"/>
                  </a:lnTo>
                  <a:lnTo>
                    <a:pt x="0" y="1089660"/>
                  </a:lnTo>
                  <a:lnTo>
                    <a:pt x="8006080" y="1089660"/>
                  </a:lnTo>
                  <a:lnTo>
                    <a:pt x="8006080" y="1085850"/>
                  </a:lnTo>
                  <a:lnTo>
                    <a:pt x="8006080" y="3810"/>
                  </a:lnTo>
                  <a:lnTo>
                    <a:pt x="8006080" y="0"/>
                  </a:lnTo>
                  <a:close/>
                </a:path>
              </a:pathLst>
            </a:custGeom>
            <a:solidFill>
              <a:srgbClr val="FFFF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1500" y="304799"/>
              <a:ext cx="7999730" cy="1082040"/>
            </a:xfrm>
            <a:custGeom>
              <a:avLst/>
              <a:gdLst/>
              <a:ahLst/>
              <a:cxnLst/>
              <a:rect l="l" t="t" r="r" b="b"/>
              <a:pathLst>
                <a:path w="7999730" h="1082040">
                  <a:moveTo>
                    <a:pt x="7999730" y="0"/>
                  </a:moveTo>
                  <a:lnTo>
                    <a:pt x="7995920" y="0"/>
                  </a:lnTo>
                  <a:lnTo>
                    <a:pt x="7995920" y="3810"/>
                  </a:lnTo>
                  <a:lnTo>
                    <a:pt x="7995920" y="1079500"/>
                  </a:lnTo>
                  <a:lnTo>
                    <a:pt x="3810" y="1079500"/>
                  </a:lnTo>
                  <a:lnTo>
                    <a:pt x="3810" y="3810"/>
                  </a:lnTo>
                  <a:lnTo>
                    <a:pt x="7995920" y="3810"/>
                  </a:lnTo>
                  <a:lnTo>
                    <a:pt x="79959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9500"/>
                  </a:lnTo>
                  <a:lnTo>
                    <a:pt x="0" y="1082040"/>
                  </a:lnTo>
                  <a:lnTo>
                    <a:pt x="7999730" y="1082040"/>
                  </a:lnTo>
                  <a:lnTo>
                    <a:pt x="7999730" y="1079500"/>
                  </a:lnTo>
                  <a:lnTo>
                    <a:pt x="7999730" y="3810"/>
                  </a:lnTo>
                  <a:lnTo>
                    <a:pt x="7999730" y="0"/>
                  </a:lnTo>
                  <a:close/>
                </a:path>
              </a:pathLst>
            </a:custGeom>
            <a:solidFill>
              <a:srgbClr val="FFF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75310" y="308609"/>
              <a:ext cx="7992109" cy="1075690"/>
            </a:xfrm>
            <a:custGeom>
              <a:avLst/>
              <a:gdLst/>
              <a:ahLst/>
              <a:cxnLst/>
              <a:rect l="l" t="t" r="r" b="b"/>
              <a:pathLst>
                <a:path w="7992109" h="1075690">
                  <a:moveTo>
                    <a:pt x="7992110" y="0"/>
                  </a:moveTo>
                  <a:lnTo>
                    <a:pt x="7989570" y="0"/>
                  </a:lnTo>
                  <a:lnTo>
                    <a:pt x="7989570" y="2540"/>
                  </a:lnTo>
                  <a:lnTo>
                    <a:pt x="7989570" y="1071880"/>
                  </a:lnTo>
                  <a:lnTo>
                    <a:pt x="3810" y="1071880"/>
                  </a:lnTo>
                  <a:lnTo>
                    <a:pt x="3810" y="2540"/>
                  </a:lnTo>
                  <a:lnTo>
                    <a:pt x="7989570" y="2540"/>
                  </a:lnTo>
                  <a:lnTo>
                    <a:pt x="79895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71880"/>
                  </a:lnTo>
                  <a:lnTo>
                    <a:pt x="0" y="1075690"/>
                  </a:lnTo>
                  <a:lnTo>
                    <a:pt x="7992110" y="1075690"/>
                  </a:lnTo>
                  <a:lnTo>
                    <a:pt x="7992110" y="1071880"/>
                  </a:lnTo>
                  <a:lnTo>
                    <a:pt x="7992110" y="2540"/>
                  </a:lnTo>
                  <a:lnTo>
                    <a:pt x="7992110" y="0"/>
                  </a:lnTo>
                  <a:close/>
                </a:path>
              </a:pathLst>
            </a:custGeom>
            <a:solidFill>
              <a:srgbClr val="FFFF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9120" y="311149"/>
              <a:ext cx="7985759" cy="1069340"/>
            </a:xfrm>
            <a:custGeom>
              <a:avLst/>
              <a:gdLst/>
              <a:ahLst/>
              <a:cxnLst/>
              <a:rect l="l" t="t" r="r" b="b"/>
              <a:pathLst>
                <a:path w="7985759" h="1069340">
                  <a:moveTo>
                    <a:pt x="7985760" y="0"/>
                  </a:moveTo>
                  <a:lnTo>
                    <a:pt x="7981950" y="0"/>
                  </a:lnTo>
                  <a:lnTo>
                    <a:pt x="7981950" y="3810"/>
                  </a:lnTo>
                  <a:lnTo>
                    <a:pt x="7981950" y="1065530"/>
                  </a:lnTo>
                  <a:lnTo>
                    <a:pt x="3810" y="1065530"/>
                  </a:lnTo>
                  <a:lnTo>
                    <a:pt x="3810" y="3810"/>
                  </a:lnTo>
                  <a:lnTo>
                    <a:pt x="7981950" y="3810"/>
                  </a:lnTo>
                  <a:lnTo>
                    <a:pt x="7981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5530"/>
                  </a:lnTo>
                  <a:lnTo>
                    <a:pt x="0" y="1069340"/>
                  </a:lnTo>
                  <a:lnTo>
                    <a:pt x="7985760" y="1069340"/>
                  </a:lnTo>
                  <a:lnTo>
                    <a:pt x="7985760" y="1065530"/>
                  </a:lnTo>
                  <a:lnTo>
                    <a:pt x="7985760" y="3810"/>
                  </a:lnTo>
                  <a:lnTo>
                    <a:pt x="7985760" y="0"/>
                  </a:lnTo>
                  <a:close/>
                </a:path>
              </a:pathLst>
            </a:custGeom>
            <a:solidFill>
              <a:srgbClr val="FFFF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82930" y="314959"/>
              <a:ext cx="7978140" cy="1061720"/>
            </a:xfrm>
            <a:custGeom>
              <a:avLst/>
              <a:gdLst/>
              <a:ahLst/>
              <a:cxnLst/>
              <a:rect l="l" t="t" r="r" b="b"/>
              <a:pathLst>
                <a:path w="7978140" h="1061720">
                  <a:moveTo>
                    <a:pt x="7978140" y="0"/>
                  </a:moveTo>
                  <a:lnTo>
                    <a:pt x="7974330" y="0"/>
                  </a:lnTo>
                  <a:lnTo>
                    <a:pt x="7974330" y="3810"/>
                  </a:lnTo>
                  <a:lnTo>
                    <a:pt x="7974330" y="1057910"/>
                  </a:lnTo>
                  <a:lnTo>
                    <a:pt x="3810" y="1057910"/>
                  </a:lnTo>
                  <a:lnTo>
                    <a:pt x="3810" y="3810"/>
                  </a:lnTo>
                  <a:lnTo>
                    <a:pt x="7974330" y="3810"/>
                  </a:lnTo>
                  <a:lnTo>
                    <a:pt x="7974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7910"/>
                  </a:lnTo>
                  <a:lnTo>
                    <a:pt x="0" y="1061720"/>
                  </a:lnTo>
                  <a:lnTo>
                    <a:pt x="7978140" y="1061720"/>
                  </a:lnTo>
                  <a:lnTo>
                    <a:pt x="7978140" y="1057910"/>
                  </a:lnTo>
                  <a:lnTo>
                    <a:pt x="7978140" y="3810"/>
                  </a:lnTo>
                  <a:lnTo>
                    <a:pt x="7978140" y="0"/>
                  </a:lnTo>
                  <a:close/>
                </a:path>
              </a:pathLst>
            </a:custGeom>
            <a:solidFill>
              <a:srgbClr val="FFFF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86740" y="318769"/>
              <a:ext cx="7970520" cy="1054100"/>
            </a:xfrm>
            <a:custGeom>
              <a:avLst/>
              <a:gdLst/>
              <a:ahLst/>
              <a:cxnLst/>
              <a:rect l="l" t="t" r="r" b="b"/>
              <a:pathLst>
                <a:path w="7970520" h="1054100">
                  <a:moveTo>
                    <a:pt x="7970520" y="0"/>
                  </a:moveTo>
                  <a:lnTo>
                    <a:pt x="7966710" y="0"/>
                  </a:lnTo>
                  <a:lnTo>
                    <a:pt x="7966710" y="3810"/>
                  </a:lnTo>
                  <a:lnTo>
                    <a:pt x="7966710" y="1050290"/>
                  </a:lnTo>
                  <a:lnTo>
                    <a:pt x="3810" y="1050290"/>
                  </a:lnTo>
                  <a:lnTo>
                    <a:pt x="3810" y="3810"/>
                  </a:lnTo>
                  <a:lnTo>
                    <a:pt x="7966710" y="3810"/>
                  </a:lnTo>
                  <a:lnTo>
                    <a:pt x="7966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0290"/>
                  </a:lnTo>
                  <a:lnTo>
                    <a:pt x="0" y="1054100"/>
                  </a:lnTo>
                  <a:lnTo>
                    <a:pt x="7970520" y="1054100"/>
                  </a:lnTo>
                  <a:lnTo>
                    <a:pt x="7970520" y="1050290"/>
                  </a:lnTo>
                  <a:lnTo>
                    <a:pt x="7970520" y="3810"/>
                  </a:lnTo>
                  <a:lnTo>
                    <a:pt x="7970520" y="0"/>
                  </a:lnTo>
                  <a:close/>
                </a:path>
              </a:pathLst>
            </a:custGeom>
            <a:solidFill>
              <a:srgbClr val="FFFF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0550" y="322579"/>
              <a:ext cx="7962900" cy="1046480"/>
            </a:xfrm>
            <a:custGeom>
              <a:avLst/>
              <a:gdLst/>
              <a:ahLst/>
              <a:cxnLst/>
              <a:rect l="l" t="t" r="r" b="b"/>
              <a:pathLst>
                <a:path w="7962900" h="1046480">
                  <a:moveTo>
                    <a:pt x="79629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42670"/>
                  </a:lnTo>
                  <a:lnTo>
                    <a:pt x="0" y="1046480"/>
                  </a:lnTo>
                  <a:lnTo>
                    <a:pt x="7962900" y="1046480"/>
                  </a:lnTo>
                  <a:lnTo>
                    <a:pt x="7962900" y="1042670"/>
                  </a:lnTo>
                  <a:lnTo>
                    <a:pt x="7962900" y="3822"/>
                  </a:lnTo>
                  <a:lnTo>
                    <a:pt x="7959090" y="3822"/>
                  </a:lnTo>
                  <a:lnTo>
                    <a:pt x="7959090" y="1042670"/>
                  </a:lnTo>
                  <a:lnTo>
                    <a:pt x="3810" y="1042670"/>
                  </a:lnTo>
                  <a:lnTo>
                    <a:pt x="3810" y="3810"/>
                  </a:lnTo>
                  <a:lnTo>
                    <a:pt x="7962900" y="3810"/>
                  </a:lnTo>
                  <a:lnTo>
                    <a:pt x="7962900" y="0"/>
                  </a:lnTo>
                  <a:close/>
                </a:path>
              </a:pathLst>
            </a:custGeom>
            <a:solidFill>
              <a:srgbClr val="FF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4360" y="326389"/>
              <a:ext cx="7955280" cy="1038860"/>
            </a:xfrm>
            <a:custGeom>
              <a:avLst/>
              <a:gdLst/>
              <a:ahLst/>
              <a:cxnLst/>
              <a:rect l="l" t="t" r="r" b="b"/>
              <a:pathLst>
                <a:path w="7955280" h="1038860">
                  <a:moveTo>
                    <a:pt x="7955280" y="0"/>
                  </a:moveTo>
                  <a:lnTo>
                    <a:pt x="7951470" y="0"/>
                  </a:lnTo>
                  <a:lnTo>
                    <a:pt x="7951470" y="3810"/>
                  </a:lnTo>
                  <a:lnTo>
                    <a:pt x="7951470" y="1035050"/>
                  </a:lnTo>
                  <a:lnTo>
                    <a:pt x="3810" y="1035050"/>
                  </a:lnTo>
                  <a:lnTo>
                    <a:pt x="3810" y="3810"/>
                  </a:lnTo>
                  <a:lnTo>
                    <a:pt x="7951470" y="3810"/>
                  </a:lnTo>
                  <a:lnTo>
                    <a:pt x="7951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5050"/>
                  </a:lnTo>
                  <a:lnTo>
                    <a:pt x="0" y="1038860"/>
                  </a:lnTo>
                  <a:lnTo>
                    <a:pt x="7955280" y="1038860"/>
                  </a:lnTo>
                  <a:lnTo>
                    <a:pt x="7955280" y="1035050"/>
                  </a:lnTo>
                  <a:lnTo>
                    <a:pt x="7955280" y="3810"/>
                  </a:lnTo>
                  <a:lnTo>
                    <a:pt x="7955280" y="0"/>
                  </a:lnTo>
                  <a:close/>
                </a:path>
              </a:pathLst>
            </a:custGeom>
            <a:solidFill>
              <a:srgbClr val="FFFF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98170" y="330199"/>
              <a:ext cx="7947659" cy="1031240"/>
            </a:xfrm>
            <a:custGeom>
              <a:avLst/>
              <a:gdLst/>
              <a:ahLst/>
              <a:cxnLst/>
              <a:rect l="l" t="t" r="r" b="b"/>
              <a:pathLst>
                <a:path w="7947659" h="1031240">
                  <a:moveTo>
                    <a:pt x="7947660" y="0"/>
                  </a:moveTo>
                  <a:lnTo>
                    <a:pt x="7943850" y="0"/>
                  </a:lnTo>
                  <a:lnTo>
                    <a:pt x="7943850" y="3810"/>
                  </a:lnTo>
                  <a:lnTo>
                    <a:pt x="7943850" y="1028700"/>
                  </a:lnTo>
                  <a:lnTo>
                    <a:pt x="2540" y="1028700"/>
                  </a:lnTo>
                  <a:lnTo>
                    <a:pt x="2540" y="3810"/>
                  </a:lnTo>
                  <a:lnTo>
                    <a:pt x="7943850" y="3810"/>
                  </a:lnTo>
                  <a:lnTo>
                    <a:pt x="7943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8700"/>
                  </a:lnTo>
                  <a:lnTo>
                    <a:pt x="0" y="1031240"/>
                  </a:lnTo>
                  <a:lnTo>
                    <a:pt x="7947660" y="1031240"/>
                  </a:lnTo>
                  <a:lnTo>
                    <a:pt x="7947660" y="1028700"/>
                  </a:lnTo>
                  <a:lnTo>
                    <a:pt x="7947660" y="3810"/>
                  </a:lnTo>
                  <a:lnTo>
                    <a:pt x="7947660" y="0"/>
                  </a:lnTo>
                  <a:close/>
                </a:path>
              </a:pathLst>
            </a:custGeom>
            <a:solidFill>
              <a:srgbClr val="FFFF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0710" y="334009"/>
              <a:ext cx="7941309" cy="1024890"/>
            </a:xfrm>
            <a:custGeom>
              <a:avLst/>
              <a:gdLst/>
              <a:ahLst/>
              <a:cxnLst/>
              <a:rect l="l" t="t" r="r" b="b"/>
              <a:pathLst>
                <a:path w="7941309" h="1024890">
                  <a:moveTo>
                    <a:pt x="7941310" y="0"/>
                  </a:moveTo>
                  <a:lnTo>
                    <a:pt x="7937500" y="0"/>
                  </a:lnTo>
                  <a:lnTo>
                    <a:pt x="7937500" y="3810"/>
                  </a:lnTo>
                  <a:lnTo>
                    <a:pt x="7937500" y="1021080"/>
                  </a:lnTo>
                  <a:lnTo>
                    <a:pt x="3810" y="1021080"/>
                  </a:lnTo>
                  <a:lnTo>
                    <a:pt x="3810" y="3810"/>
                  </a:lnTo>
                  <a:lnTo>
                    <a:pt x="7937500" y="3810"/>
                  </a:lnTo>
                  <a:lnTo>
                    <a:pt x="7937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1080"/>
                  </a:lnTo>
                  <a:lnTo>
                    <a:pt x="0" y="1024890"/>
                  </a:lnTo>
                  <a:lnTo>
                    <a:pt x="7941310" y="1024890"/>
                  </a:lnTo>
                  <a:lnTo>
                    <a:pt x="7941310" y="1021080"/>
                  </a:lnTo>
                  <a:lnTo>
                    <a:pt x="7941310" y="3810"/>
                  </a:lnTo>
                  <a:lnTo>
                    <a:pt x="7941310" y="0"/>
                  </a:lnTo>
                  <a:close/>
                </a:path>
              </a:pathLst>
            </a:custGeom>
            <a:solidFill>
              <a:srgbClr val="FFFF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4520" y="337819"/>
              <a:ext cx="7933690" cy="1017269"/>
            </a:xfrm>
            <a:custGeom>
              <a:avLst/>
              <a:gdLst/>
              <a:ahLst/>
              <a:cxnLst/>
              <a:rect l="l" t="t" r="r" b="b"/>
              <a:pathLst>
                <a:path w="7933690" h="1017269">
                  <a:moveTo>
                    <a:pt x="7933690" y="0"/>
                  </a:moveTo>
                  <a:lnTo>
                    <a:pt x="7931150" y="0"/>
                  </a:lnTo>
                  <a:lnTo>
                    <a:pt x="7931150" y="2540"/>
                  </a:lnTo>
                  <a:lnTo>
                    <a:pt x="7931150" y="1013460"/>
                  </a:lnTo>
                  <a:lnTo>
                    <a:pt x="3810" y="1013460"/>
                  </a:lnTo>
                  <a:lnTo>
                    <a:pt x="3810" y="2540"/>
                  </a:lnTo>
                  <a:lnTo>
                    <a:pt x="7931150" y="2540"/>
                  </a:lnTo>
                  <a:lnTo>
                    <a:pt x="7931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13460"/>
                  </a:lnTo>
                  <a:lnTo>
                    <a:pt x="0" y="1017270"/>
                  </a:lnTo>
                  <a:lnTo>
                    <a:pt x="7933690" y="1017270"/>
                  </a:lnTo>
                  <a:lnTo>
                    <a:pt x="7933690" y="1013460"/>
                  </a:lnTo>
                  <a:lnTo>
                    <a:pt x="7933690" y="2540"/>
                  </a:lnTo>
                  <a:lnTo>
                    <a:pt x="7933690" y="0"/>
                  </a:lnTo>
                  <a:close/>
                </a:path>
              </a:pathLst>
            </a:custGeom>
            <a:solidFill>
              <a:srgbClr val="FFFF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8330" y="340359"/>
              <a:ext cx="7927340" cy="1010919"/>
            </a:xfrm>
            <a:custGeom>
              <a:avLst/>
              <a:gdLst/>
              <a:ahLst/>
              <a:cxnLst/>
              <a:rect l="l" t="t" r="r" b="b"/>
              <a:pathLst>
                <a:path w="7927340" h="1010919">
                  <a:moveTo>
                    <a:pt x="7927340" y="0"/>
                  </a:moveTo>
                  <a:lnTo>
                    <a:pt x="7923530" y="0"/>
                  </a:lnTo>
                  <a:lnTo>
                    <a:pt x="7923530" y="3810"/>
                  </a:lnTo>
                  <a:lnTo>
                    <a:pt x="7923530" y="1007110"/>
                  </a:lnTo>
                  <a:lnTo>
                    <a:pt x="3810" y="1007110"/>
                  </a:lnTo>
                  <a:lnTo>
                    <a:pt x="3810" y="3810"/>
                  </a:lnTo>
                  <a:lnTo>
                    <a:pt x="7923530" y="3810"/>
                  </a:lnTo>
                  <a:lnTo>
                    <a:pt x="7923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7110"/>
                  </a:lnTo>
                  <a:lnTo>
                    <a:pt x="0" y="1010920"/>
                  </a:lnTo>
                  <a:lnTo>
                    <a:pt x="7927340" y="1010920"/>
                  </a:lnTo>
                  <a:lnTo>
                    <a:pt x="7927340" y="1007110"/>
                  </a:lnTo>
                  <a:lnTo>
                    <a:pt x="7927340" y="3810"/>
                  </a:lnTo>
                  <a:lnTo>
                    <a:pt x="7927340" y="0"/>
                  </a:lnTo>
                  <a:close/>
                </a:path>
              </a:pathLst>
            </a:custGeom>
            <a:solidFill>
              <a:srgbClr val="FFF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2140" y="344169"/>
              <a:ext cx="7919720" cy="1003300"/>
            </a:xfrm>
            <a:custGeom>
              <a:avLst/>
              <a:gdLst/>
              <a:ahLst/>
              <a:cxnLst/>
              <a:rect l="l" t="t" r="r" b="b"/>
              <a:pathLst>
                <a:path w="7919720" h="1003300">
                  <a:moveTo>
                    <a:pt x="7919720" y="0"/>
                  </a:moveTo>
                  <a:lnTo>
                    <a:pt x="7915910" y="0"/>
                  </a:lnTo>
                  <a:lnTo>
                    <a:pt x="7915910" y="3810"/>
                  </a:lnTo>
                  <a:lnTo>
                    <a:pt x="7915910" y="999490"/>
                  </a:lnTo>
                  <a:lnTo>
                    <a:pt x="3810" y="999490"/>
                  </a:lnTo>
                  <a:lnTo>
                    <a:pt x="3810" y="3810"/>
                  </a:lnTo>
                  <a:lnTo>
                    <a:pt x="7915910" y="3810"/>
                  </a:lnTo>
                  <a:lnTo>
                    <a:pt x="7915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9490"/>
                  </a:lnTo>
                  <a:lnTo>
                    <a:pt x="0" y="1003300"/>
                  </a:lnTo>
                  <a:lnTo>
                    <a:pt x="7919720" y="1003300"/>
                  </a:lnTo>
                  <a:lnTo>
                    <a:pt x="7919720" y="999490"/>
                  </a:lnTo>
                  <a:lnTo>
                    <a:pt x="7919720" y="3810"/>
                  </a:lnTo>
                  <a:lnTo>
                    <a:pt x="7919720" y="0"/>
                  </a:lnTo>
                  <a:close/>
                </a:path>
              </a:pathLst>
            </a:custGeom>
            <a:solidFill>
              <a:srgbClr val="FFFF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5950" y="347979"/>
              <a:ext cx="7912100" cy="995680"/>
            </a:xfrm>
            <a:custGeom>
              <a:avLst/>
              <a:gdLst/>
              <a:ahLst/>
              <a:cxnLst/>
              <a:rect l="l" t="t" r="r" b="b"/>
              <a:pathLst>
                <a:path w="7912100" h="995680">
                  <a:moveTo>
                    <a:pt x="79121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991870"/>
                  </a:lnTo>
                  <a:lnTo>
                    <a:pt x="0" y="995680"/>
                  </a:lnTo>
                  <a:lnTo>
                    <a:pt x="7912100" y="995680"/>
                  </a:lnTo>
                  <a:lnTo>
                    <a:pt x="7912100" y="991870"/>
                  </a:lnTo>
                  <a:lnTo>
                    <a:pt x="7912100" y="3822"/>
                  </a:lnTo>
                  <a:lnTo>
                    <a:pt x="7908290" y="3822"/>
                  </a:lnTo>
                  <a:lnTo>
                    <a:pt x="7908290" y="991870"/>
                  </a:lnTo>
                  <a:lnTo>
                    <a:pt x="3810" y="991870"/>
                  </a:lnTo>
                  <a:lnTo>
                    <a:pt x="3810" y="3810"/>
                  </a:lnTo>
                  <a:lnTo>
                    <a:pt x="7912100" y="3810"/>
                  </a:lnTo>
                  <a:lnTo>
                    <a:pt x="7912100" y="0"/>
                  </a:lnTo>
                  <a:close/>
                </a:path>
              </a:pathLst>
            </a:custGeom>
            <a:solidFill>
              <a:srgbClr val="FFF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9760" y="351789"/>
              <a:ext cx="7904480" cy="988060"/>
            </a:xfrm>
            <a:custGeom>
              <a:avLst/>
              <a:gdLst/>
              <a:ahLst/>
              <a:cxnLst/>
              <a:rect l="l" t="t" r="r" b="b"/>
              <a:pathLst>
                <a:path w="7904480" h="988060">
                  <a:moveTo>
                    <a:pt x="7904480" y="0"/>
                  </a:moveTo>
                  <a:lnTo>
                    <a:pt x="7900670" y="0"/>
                  </a:lnTo>
                  <a:lnTo>
                    <a:pt x="7900670" y="3810"/>
                  </a:lnTo>
                  <a:lnTo>
                    <a:pt x="7900670" y="985520"/>
                  </a:lnTo>
                  <a:lnTo>
                    <a:pt x="2540" y="985520"/>
                  </a:lnTo>
                  <a:lnTo>
                    <a:pt x="2540" y="3810"/>
                  </a:lnTo>
                  <a:lnTo>
                    <a:pt x="7900670" y="3810"/>
                  </a:lnTo>
                  <a:lnTo>
                    <a:pt x="7900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5520"/>
                  </a:lnTo>
                  <a:lnTo>
                    <a:pt x="0" y="988060"/>
                  </a:lnTo>
                  <a:lnTo>
                    <a:pt x="7904480" y="988060"/>
                  </a:lnTo>
                  <a:lnTo>
                    <a:pt x="7904480" y="985520"/>
                  </a:lnTo>
                  <a:lnTo>
                    <a:pt x="7904480" y="3810"/>
                  </a:lnTo>
                  <a:lnTo>
                    <a:pt x="7904480" y="0"/>
                  </a:lnTo>
                  <a:close/>
                </a:path>
              </a:pathLst>
            </a:custGeom>
            <a:solidFill>
              <a:srgbClr val="FFFF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2300" y="355599"/>
              <a:ext cx="7898130" cy="981710"/>
            </a:xfrm>
            <a:custGeom>
              <a:avLst/>
              <a:gdLst/>
              <a:ahLst/>
              <a:cxnLst/>
              <a:rect l="l" t="t" r="r" b="b"/>
              <a:pathLst>
                <a:path w="7898130" h="981710">
                  <a:moveTo>
                    <a:pt x="7898130" y="0"/>
                  </a:moveTo>
                  <a:lnTo>
                    <a:pt x="7894320" y="0"/>
                  </a:lnTo>
                  <a:lnTo>
                    <a:pt x="7894320" y="3810"/>
                  </a:lnTo>
                  <a:lnTo>
                    <a:pt x="7894320" y="977900"/>
                  </a:lnTo>
                  <a:lnTo>
                    <a:pt x="3810" y="977900"/>
                  </a:lnTo>
                  <a:lnTo>
                    <a:pt x="3810" y="3810"/>
                  </a:lnTo>
                  <a:lnTo>
                    <a:pt x="7894320" y="3810"/>
                  </a:lnTo>
                  <a:lnTo>
                    <a:pt x="7894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0"/>
                  </a:lnTo>
                  <a:lnTo>
                    <a:pt x="0" y="981710"/>
                  </a:lnTo>
                  <a:lnTo>
                    <a:pt x="7898130" y="981710"/>
                  </a:lnTo>
                  <a:lnTo>
                    <a:pt x="7898130" y="977900"/>
                  </a:lnTo>
                  <a:lnTo>
                    <a:pt x="7898130" y="3810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FFF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6110" y="359409"/>
              <a:ext cx="7890509" cy="974090"/>
            </a:xfrm>
            <a:custGeom>
              <a:avLst/>
              <a:gdLst/>
              <a:ahLst/>
              <a:cxnLst/>
              <a:rect l="l" t="t" r="r" b="b"/>
              <a:pathLst>
                <a:path w="7890509" h="974090">
                  <a:moveTo>
                    <a:pt x="7890510" y="0"/>
                  </a:moveTo>
                  <a:lnTo>
                    <a:pt x="7887970" y="0"/>
                  </a:lnTo>
                  <a:lnTo>
                    <a:pt x="7887970" y="2540"/>
                  </a:lnTo>
                  <a:lnTo>
                    <a:pt x="7887970" y="970280"/>
                  </a:lnTo>
                  <a:lnTo>
                    <a:pt x="3810" y="970280"/>
                  </a:lnTo>
                  <a:lnTo>
                    <a:pt x="3810" y="2540"/>
                  </a:lnTo>
                  <a:lnTo>
                    <a:pt x="7887970" y="2540"/>
                  </a:lnTo>
                  <a:lnTo>
                    <a:pt x="7887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0280"/>
                  </a:lnTo>
                  <a:lnTo>
                    <a:pt x="0" y="974090"/>
                  </a:lnTo>
                  <a:lnTo>
                    <a:pt x="7890510" y="974090"/>
                  </a:lnTo>
                  <a:lnTo>
                    <a:pt x="7890510" y="970280"/>
                  </a:lnTo>
                  <a:lnTo>
                    <a:pt x="7890510" y="2540"/>
                  </a:lnTo>
                  <a:lnTo>
                    <a:pt x="7890510" y="0"/>
                  </a:lnTo>
                  <a:close/>
                </a:path>
              </a:pathLst>
            </a:custGeom>
            <a:solidFill>
              <a:srgbClr val="FFFF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920" y="361949"/>
              <a:ext cx="7884159" cy="967740"/>
            </a:xfrm>
            <a:custGeom>
              <a:avLst/>
              <a:gdLst/>
              <a:ahLst/>
              <a:cxnLst/>
              <a:rect l="l" t="t" r="r" b="b"/>
              <a:pathLst>
                <a:path w="7884159" h="967740">
                  <a:moveTo>
                    <a:pt x="7884160" y="0"/>
                  </a:moveTo>
                  <a:lnTo>
                    <a:pt x="7880350" y="0"/>
                  </a:lnTo>
                  <a:lnTo>
                    <a:pt x="7880350" y="3810"/>
                  </a:lnTo>
                  <a:lnTo>
                    <a:pt x="7880350" y="963930"/>
                  </a:lnTo>
                  <a:lnTo>
                    <a:pt x="3810" y="963930"/>
                  </a:lnTo>
                  <a:lnTo>
                    <a:pt x="3810" y="3810"/>
                  </a:lnTo>
                  <a:lnTo>
                    <a:pt x="7880350" y="3810"/>
                  </a:lnTo>
                  <a:lnTo>
                    <a:pt x="7880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63930"/>
                  </a:lnTo>
                  <a:lnTo>
                    <a:pt x="0" y="967740"/>
                  </a:lnTo>
                  <a:lnTo>
                    <a:pt x="7884160" y="967740"/>
                  </a:lnTo>
                  <a:lnTo>
                    <a:pt x="7884160" y="963930"/>
                  </a:lnTo>
                  <a:lnTo>
                    <a:pt x="7884160" y="3810"/>
                  </a:lnTo>
                  <a:lnTo>
                    <a:pt x="7884160" y="0"/>
                  </a:lnTo>
                  <a:close/>
                </a:path>
              </a:pathLst>
            </a:custGeom>
            <a:solidFill>
              <a:srgbClr val="FFF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3730" y="365759"/>
              <a:ext cx="7876540" cy="960119"/>
            </a:xfrm>
            <a:custGeom>
              <a:avLst/>
              <a:gdLst/>
              <a:ahLst/>
              <a:cxnLst/>
              <a:rect l="l" t="t" r="r" b="b"/>
              <a:pathLst>
                <a:path w="7876540" h="960119">
                  <a:moveTo>
                    <a:pt x="7876540" y="0"/>
                  </a:moveTo>
                  <a:lnTo>
                    <a:pt x="7872730" y="0"/>
                  </a:lnTo>
                  <a:lnTo>
                    <a:pt x="7872730" y="3810"/>
                  </a:lnTo>
                  <a:lnTo>
                    <a:pt x="7872730" y="956310"/>
                  </a:lnTo>
                  <a:lnTo>
                    <a:pt x="3810" y="956310"/>
                  </a:lnTo>
                  <a:lnTo>
                    <a:pt x="3810" y="3810"/>
                  </a:lnTo>
                  <a:lnTo>
                    <a:pt x="7872730" y="3810"/>
                  </a:lnTo>
                  <a:lnTo>
                    <a:pt x="7872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6310"/>
                  </a:lnTo>
                  <a:lnTo>
                    <a:pt x="0" y="960120"/>
                  </a:lnTo>
                  <a:lnTo>
                    <a:pt x="7876540" y="960120"/>
                  </a:lnTo>
                  <a:lnTo>
                    <a:pt x="7876540" y="956310"/>
                  </a:lnTo>
                  <a:lnTo>
                    <a:pt x="7876540" y="3810"/>
                  </a:lnTo>
                  <a:lnTo>
                    <a:pt x="7876540" y="0"/>
                  </a:lnTo>
                  <a:close/>
                </a:path>
              </a:pathLst>
            </a:custGeom>
            <a:solidFill>
              <a:srgbClr val="FFFF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7540" y="369569"/>
              <a:ext cx="7868920" cy="952500"/>
            </a:xfrm>
            <a:custGeom>
              <a:avLst/>
              <a:gdLst/>
              <a:ahLst/>
              <a:cxnLst/>
              <a:rect l="l" t="t" r="r" b="b"/>
              <a:pathLst>
                <a:path w="7868920" h="952500">
                  <a:moveTo>
                    <a:pt x="7868920" y="0"/>
                  </a:moveTo>
                  <a:lnTo>
                    <a:pt x="7865110" y="0"/>
                  </a:lnTo>
                  <a:lnTo>
                    <a:pt x="7865110" y="3810"/>
                  </a:lnTo>
                  <a:lnTo>
                    <a:pt x="7865110" y="948690"/>
                  </a:lnTo>
                  <a:lnTo>
                    <a:pt x="3810" y="948690"/>
                  </a:lnTo>
                  <a:lnTo>
                    <a:pt x="3810" y="3810"/>
                  </a:lnTo>
                  <a:lnTo>
                    <a:pt x="7865110" y="3810"/>
                  </a:lnTo>
                  <a:lnTo>
                    <a:pt x="7865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8690"/>
                  </a:lnTo>
                  <a:lnTo>
                    <a:pt x="0" y="952500"/>
                  </a:lnTo>
                  <a:lnTo>
                    <a:pt x="7868920" y="952500"/>
                  </a:lnTo>
                  <a:lnTo>
                    <a:pt x="7868920" y="948690"/>
                  </a:lnTo>
                  <a:lnTo>
                    <a:pt x="7868920" y="3810"/>
                  </a:lnTo>
                  <a:lnTo>
                    <a:pt x="7868920" y="0"/>
                  </a:lnTo>
                  <a:close/>
                </a:path>
              </a:pathLst>
            </a:custGeom>
            <a:solidFill>
              <a:srgbClr val="FFF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1350" y="373379"/>
              <a:ext cx="7861300" cy="944880"/>
            </a:xfrm>
            <a:custGeom>
              <a:avLst/>
              <a:gdLst/>
              <a:ahLst/>
              <a:cxnLst/>
              <a:rect l="l" t="t" r="r" b="b"/>
              <a:pathLst>
                <a:path w="7861300" h="944880">
                  <a:moveTo>
                    <a:pt x="7861300" y="0"/>
                  </a:moveTo>
                  <a:lnTo>
                    <a:pt x="7857490" y="0"/>
                  </a:lnTo>
                  <a:lnTo>
                    <a:pt x="7857490" y="3810"/>
                  </a:lnTo>
                  <a:lnTo>
                    <a:pt x="7857490" y="941070"/>
                  </a:lnTo>
                  <a:lnTo>
                    <a:pt x="2540" y="941070"/>
                  </a:lnTo>
                  <a:lnTo>
                    <a:pt x="2540" y="3810"/>
                  </a:lnTo>
                  <a:lnTo>
                    <a:pt x="7857490" y="3810"/>
                  </a:lnTo>
                  <a:lnTo>
                    <a:pt x="7857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1070"/>
                  </a:lnTo>
                  <a:lnTo>
                    <a:pt x="0" y="944880"/>
                  </a:lnTo>
                  <a:lnTo>
                    <a:pt x="7861300" y="944880"/>
                  </a:lnTo>
                  <a:lnTo>
                    <a:pt x="7861300" y="941070"/>
                  </a:lnTo>
                  <a:lnTo>
                    <a:pt x="7861300" y="3810"/>
                  </a:lnTo>
                  <a:lnTo>
                    <a:pt x="7861300" y="0"/>
                  </a:lnTo>
                  <a:close/>
                </a:path>
              </a:pathLst>
            </a:custGeom>
            <a:solidFill>
              <a:srgbClr val="FFF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43890" y="377189"/>
              <a:ext cx="7854950" cy="937260"/>
            </a:xfrm>
            <a:custGeom>
              <a:avLst/>
              <a:gdLst/>
              <a:ahLst/>
              <a:cxnLst/>
              <a:rect l="l" t="t" r="r" b="b"/>
              <a:pathLst>
                <a:path w="7854950" h="937260">
                  <a:moveTo>
                    <a:pt x="7854950" y="0"/>
                  </a:moveTo>
                  <a:lnTo>
                    <a:pt x="7851140" y="0"/>
                  </a:lnTo>
                  <a:lnTo>
                    <a:pt x="7851140" y="3810"/>
                  </a:lnTo>
                  <a:lnTo>
                    <a:pt x="7851140" y="934720"/>
                  </a:lnTo>
                  <a:lnTo>
                    <a:pt x="3810" y="934720"/>
                  </a:lnTo>
                  <a:lnTo>
                    <a:pt x="3810" y="3810"/>
                  </a:lnTo>
                  <a:lnTo>
                    <a:pt x="7851140" y="3810"/>
                  </a:lnTo>
                  <a:lnTo>
                    <a:pt x="7851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4720"/>
                  </a:lnTo>
                  <a:lnTo>
                    <a:pt x="0" y="937260"/>
                  </a:lnTo>
                  <a:lnTo>
                    <a:pt x="7854950" y="937260"/>
                  </a:lnTo>
                  <a:lnTo>
                    <a:pt x="7854950" y="934720"/>
                  </a:lnTo>
                  <a:lnTo>
                    <a:pt x="7854950" y="3810"/>
                  </a:lnTo>
                  <a:lnTo>
                    <a:pt x="7854950" y="0"/>
                  </a:lnTo>
                  <a:close/>
                </a:path>
              </a:pathLst>
            </a:custGeom>
            <a:solidFill>
              <a:srgbClr val="FFF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47700" y="380999"/>
              <a:ext cx="7847330" cy="930910"/>
            </a:xfrm>
            <a:custGeom>
              <a:avLst/>
              <a:gdLst/>
              <a:ahLst/>
              <a:cxnLst/>
              <a:rect l="l" t="t" r="r" b="b"/>
              <a:pathLst>
                <a:path w="7847330" h="930910">
                  <a:moveTo>
                    <a:pt x="7847330" y="0"/>
                  </a:moveTo>
                  <a:lnTo>
                    <a:pt x="7844790" y="0"/>
                  </a:lnTo>
                  <a:lnTo>
                    <a:pt x="7844790" y="2540"/>
                  </a:lnTo>
                  <a:lnTo>
                    <a:pt x="7844790" y="927100"/>
                  </a:lnTo>
                  <a:lnTo>
                    <a:pt x="3810" y="927100"/>
                  </a:lnTo>
                  <a:lnTo>
                    <a:pt x="3810" y="2540"/>
                  </a:lnTo>
                  <a:lnTo>
                    <a:pt x="7844790" y="2540"/>
                  </a:lnTo>
                  <a:lnTo>
                    <a:pt x="7844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27100"/>
                  </a:lnTo>
                  <a:lnTo>
                    <a:pt x="0" y="930910"/>
                  </a:lnTo>
                  <a:lnTo>
                    <a:pt x="7847330" y="930910"/>
                  </a:lnTo>
                  <a:lnTo>
                    <a:pt x="7847330" y="927100"/>
                  </a:lnTo>
                  <a:lnTo>
                    <a:pt x="7847330" y="2540"/>
                  </a:lnTo>
                  <a:lnTo>
                    <a:pt x="7847330" y="0"/>
                  </a:lnTo>
                  <a:close/>
                </a:path>
              </a:pathLst>
            </a:custGeom>
            <a:solidFill>
              <a:srgbClr val="FFF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510" y="383539"/>
              <a:ext cx="7840980" cy="924560"/>
            </a:xfrm>
            <a:custGeom>
              <a:avLst/>
              <a:gdLst/>
              <a:ahLst/>
              <a:cxnLst/>
              <a:rect l="l" t="t" r="r" b="b"/>
              <a:pathLst>
                <a:path w="7840980" h="924560">
                  <a:moveTo>
                    <a:pt x="7840980" y="0"/>
                  </a:moveTo>
                  <a:lnTo>
                    <a:pt x="7837170" y="0"/>
                  </a:lnTo>
                  <a:lnTo>
                    <a:pt x="7837170" y="3810"/>
                  </a:lnTo>
                  <a:lnTo>
                    <a:pt x="7837170" y="920750"/>
                  </a:lnTo>
                  <a:lnTo>
                    <a:pt x="3810" y="920750"/>
                  </a:lnTo>
                  <a:lnTo>
                    <a:pt x="3810" y="3810"/>
                  </a:lnTo>
                  <a:lnTo>
                    <a:pt x="7837170" y="3810"/>
                  </a:lnTo>
                  <a:lnTo>
                    <a:pt x="7837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0750"/>
                  </a:lnTo>
                  <a:lnTo>
                    <a:pt x="0" y="924560"/>
                  </a:lnTo>
                  <a:lnTo>
                    <a:pt x="7840980" y="924560"/>
                  </a:lnTo>
                  <a:lnTo>
                    <a:pt x="7840980" y="920750"/>
                  </a:lnTo>
                  <a:lnTo>
                    <a:pt x="7840980" y="3810"/>
                  </a:lnTo>
                  <a:lnTo>
                    <a:pt x="7840980" y="0"/>
                  </a:lnTo>
                  <a:close/>
                </a:path>
              </a:pathLst>
            </a:custGeom>
            <a:solidFill>
              <a:srgbClr val="FFFF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5320" y="387349"/>
              <a:ext cx="7833359" cy="916940"/>
            </a:xfrm>
            <a:custGeom>
              <a:avLst/>
              <a:gdLst/>
              <a:ahLst/>
              <a:cxnLst/>
              <a:rect l="l" t="t" r="r" b="b"/>
              <a:pathLst>
                <a:path w="7833359" h="916940">
                  <a:moveTo>
                    <a:pt x="7833360" y="0"/>
                  </a:moveTo>
                  <a:lnTo>
                    <a:pt x="7829550" y="0"/>
                  </a:lnTo>
                  <a:lnTo>
                    <a:pt x="7829550" y="3810"/>
                  </a:lnTo>
                  <a:lnTo>
                    <a:pt x="7829550" y="913130"/>
                  </a:lnTo>
                  <a:lnTo>
                    <a:pt x="3810" y="913130"/>
                  </a:lnTo>
                  <a:lnTo>
                    <a:pt x="3810" y="3810"/>
                  </a:lnTo>
                  <a:lnTo>
                    <a:pt x="7829550" y="3810"/>
                  </a:lnTo>
                  <a:lnTo>
                    <a:pt x="782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3130"/>
                  </a:lnTo>
                  <a:lnTo>
                    <a:pt x="0" y="916940"/>
                  </a:lnTo>
                  <a:lnTo>
                    <a:pt x="7833360" y="916940"/>
                  </a:lnTo>
                  <a:lnTo>
                    <a:pt x="7833360" y="913130"/>
                  </a:lnTo>
                  <a:lnTo>
                    <a:pt x="7833360" y="3810"/>
                  </a:lnTo>
                  <a:lnTo>
                    <a:pt x="7833360" y="0"/>
                  </a:lnTo>
                  <a:close/>
                </a:path>
              </a:pathLst>
            </a:custGeom>
            <a:solidFill>
              <a:srgbClr val="FFF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59130" y="391159"/>
              <a:ext cx="7825740" cy="909319"/>
            </a:xfrm>
            <a:custGeom>
              <a:avLst/>
              <a:gdLst/>
              <a:ahLst/>
              <a:cxnLst/>
              <a:rect l="l" t="t" r="r" b="b"/>
              <a:pathLst>
                <a:path w="7825740" h="909319">
                  <a:moveTo>
                    <a:pt x="7825740" y="0"/>
                  </a:moveTo>
                  <a:lnTo>
                    <a:pt x="7821930" y="0"/>
                  </a:lnTo>
                  <a:lnTo>
                    <a:pt x="7821930" y="3810"/>
                  </a:lnTo>
                  <a:lnTo>
                    <a:pt x="7821930" y="905510"/>
                  </a:lnTo>
                  <a:lnTo>
                    <a:pt x="3810" y="905510"/>
                  </a:lnTo>
                  <a:lnTo>
                    <a:pt x="3810" y="3810"/>
                  </a:lnTo>
                  <a:lnTo>
                    <a:pt x="7821930" y="3810"/>
                  </a:lnTo>
                  <a:lnTo>
                    <a:pt x="782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5510"/>
                  </a:lnTo>
                  <a:lnTo>
                    <a:pt x="0" y="909320"/>
                  </a:lnTo>
                  <a:lnTo>
                    <a:pt x="7825740" y="909320"/>
                  </a:lnTo>
                  <a:lnTo>
                    <a:pt x="7825740" y="905510"/>
                  </a:lnTo>
                  <a:lnTo>
                    <a:pt x="7825740" y="3810"/>
                  </a:lnTo>
                  <a:lnTo>
                    <a:pt x="7825740" y="0"/>
                  </a:lnTo>
                  <a:close/>
                </a:path>
              </a:pathLst>
            </a:custGeom>
            <a:solidFill>
              <a:srgbClr val="FFFF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62940" y="394969"/>
              <a:ext cx="7818120" cy="901700"/>
            </a:xfrm>
            <a:custGeom>
              <a:avLst/>
              <a:gdLst/>
              <a:ahLst/>
              <a:cxnLst/>
              <a:rect l="l" t="t" r="r" b="b"/>
              <a:pathLst>
                <a:path w="7818120" h="901700">
                  <a:moveTo>
                    <a:pt x="7818120" y="0"/>
                  </a:moveTo>
                  <a:lnTo>
                    <a:pt x="7814310" y="0"/>
                  </a:lnTo>
                  <a:lnTo>
                    <a:pt x="7814310" y="3810"/>
                  </a:lnTo>
                  <a:lnTo>
                    <a:pt x="7814310" y="897890"/>
                  </a:lnTo>
                  <a:lnTo>
                    <a:pt x="2540" y="897890"/>
                  </a:lnTo>
                  <a:lnTo>
                    <a:pt x="2540" y="3810"/>
                  </a:lnTo>
                  <a:lnTo>
                    <a:pt x="7814310" y="3810"/>
                  </a:lnTo>
                  <a:lnTo>
                    <a:pt x="781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7890"/>
                  </a:lnTo>
                  <a:lnTo>
                    <a:pt x="0" y="901700"/>
                  </a:lnTo>
                  <a:lnTo>
                    <a:pt x="7818120" y="901700"/>
                  </a:lnTo>
                  <a:lnTo>
                    <a:pt x="7818120" y="897890"/>
                  </a:lnTo>
                  <a:lnTo>
                    <a:pt x="7818120" y="3810"/>
                  </a:lnTo>
                  <a:lnTo>
                    <a:pt x="7818120" y="0"/>
                  </a:lnTo>
                  <a:close/>
                </a:path>
              </a:pathLst>
            </a:custGeom>
            <a:solidFill>
              <a:srgbClr val="FFFF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65480" y="398779"/>
              <a:ext cx="7811770" cy="894080"/>
            </a:xfrm>
            <a:custGeom>
              <a:avLst/>
              <a:gdLst/>
              <a:ahLst/>
              <a:cxnLst/>
              <a:rect l="l" t="t" r="r" b="b"/>
              <a:pathLst>
                <a:path w="7811770" h="894080">
                  <a:moveTo>
                    <a:pt x="7811770" y="0"/>
                  </a:moveTo>
                  <a:lnTo>
                    <a:pt x="7807960" y="0"/>
                  </a:lnTo>
                  <a:lnTo>
                    <a:pt x="7807960" y="3810"/>
                  </a:lnTo>
                  <a:lnTo>
                    <a:pt x="7807960" y="891540"/>
                  </a:lnTo>
                  <a:lnTo>
                    <a:pt x="3810" y="891540"/>
                  </a:lnTo>
                  <a:lnTo>
                    <a:pt x="3810" y="3810"/>
                  </a:lnTo>
                  <a:lnTo>
                    <a:pt x="7807960" y="3810"/>
                  </a:lnTo>
                  <a:lnTo>
                    <a:pt x="78079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1540"/>
                  </a:lnTo>
                  <a:lnTo>
                    <a:pt x="0" y="894080"/>
                  </a:lnTo>
                  <a:lnTo>
                    <a:pt x="7811770" y="894080"/>
                  </a:lnTo>
                  <a:lnTo>
                    <a:pt x="7811770" y="891540"/>
                  </a:lnTo>
                  <a:lnTo>
                    <a:pt x="7811770" y="3810"/>
                  </a:lnTo>
                  <a:lnTo>
                    <a:pt x="7811770" y="0"/>
                  </a:lnTo>
                  <a:close/>
                </a:path>
              </a:pathLst>
            </a:custGeom>
            <a:solidFill>
              <a:srgbClr val="FFF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69290" y="402589"/>
              <a:ext cx="7804150" cy="887730"/>
            </a:xfrm>
            <a:custGeom>
              <a:avLst/>
              <a:gdLst/>
              <a:ahLst/>
              <a:cxnLst/>
              <a:rect l="l" t="t" r="r" b="b"/>
              <a:pathLst>
                <a:path w="7804150" h="887730">
                  <a:moveTo>
                    <a:pt x="7804150" y="0"/>
                  </a:moveTo>
                  <a:lnTo>
                    <a:pt x="7801610" y="0"/>
                  </a:lnTo>
                  <a:lnTo>
                    <a:pt x="7801610" y="2540"/>
                  </a:lnTo>
                  <a:lnTo>
                    <a:pt x="7801610" y="883920"/>
                  </a:lnTo>
                  <a:lnTo>
                    <a:pt x="3810" y="883920"/>
                  </a:lnTo>
                  <a:lnTo>
                    <a:pt x="3810" y="2540"/>
                  </a:lnTo>
                  <a:lnTo>
                    <a:pt x="7801610" y="2540"/>
                  </a:lnTo>
                  <a:lnTo>
                    <a:pt x="7801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83920"/>
                  </a:lnTo>
                  <a:lnTo>
                    <a:pt x="0" y="887730"/>
                  </a:lnTo>
                  <a:lnTo>
                    <a:pt x="7804150" y="887730"/>
                  </a:lnTo>
                  <a:lnTo>
                    <a:pt x="7804150" y="883920"/>
                  </a:lnTo>
                  <a:lnTo>
                    <a:pt x="7804150" y="2540"/>
                  </a:lnTo>
                  <a:lnTo>
                    <a:pt x="7804150" y="0"/>
                  </a:lnTo>
                  <a:close/>
                </a:path>
              </a:pathLst>
            </a:custGeom>
            <a:solidFill>
              <a:srgbClr val="FFFF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3100" y="405129"/>
              <a:ext cx="7797800" cy="881380"/>
            </a:xfrm>
            <a:custGeom>
              <a:avLst/>
              <a:gdLst/>
              <a:ahLst/>
              <a:cxnLst/>
              <a:rect l="l" t="t" r="r" b="b"/>
              <a:pathLst>
                <a:path w="7797800" h="881380">
                  <a:moveTo>
                    <a:pt x="7797800" y="0"/>
                  </a:moveTo>
                  <a:lnTo>
                    <a:pt x="7793990" y="0"/>
                  </a:lnTo>
                  <a:lnTo>
                    <a:pt x="7793990" y="3810"/>
                  </a:lnTo>
                  <a:lnTo>
                    <a:pt x="7793990" y="877570"/>
                  </a:lnTo>
                  <a:lnTo>
                    <a:pt x="3810" y="877570"/>
                  </a:lnTo>
                  <a:lnTo>
                    <a:pt x="3810" y="3810"/>
                  </a:lnTo>
                  <a:lnTo>
                    <a:pt x="7793990" y="3810"/>
                  </a:lnTo>
                  <a:lnTo>
                    <a:pt x="7793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7570"/>
                  </a:lnTo>
                  <a:lnTo>
                    <a:pt x="0" y="881380"/>
                  </a:lnTo>
                  <a:lnTo>
                    <a:pt x="7797800" y="881380"/>
                  </a:lnTo>
                  <a:lnTo>
                    <a:pt x="7797800" y="877570"/>
                  </a:lnTo>
                  <a:lnTo>
                    <a:pt x="7797800" y="3810"/>
                  </a:lnTo>
                  <a:lnTo>
                    <a:pt x="7797800" y="0"/>
                  </a:lnTo>
                  <a:close/>
                </a:path>
              </a:pathLst>
            </a:custGeom>
            <a:solidFill>
              <a:srgbClr val="FFF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6910" y="408939"/>
              <a:ext cx="7790180" cy="873760"/>
            </a:xfrm>
            <a:custGeom>
              <a:avLst/>
              <a:gdLst/>
              <a:ahLst/>
              <a:cxnLst/>
              <a:rect l="l" t="t" r="r" b="b"/>
              <a:pathLst>
                <a:path w="7790180" h="873760">
                  <a:moveTo>
                    <a:pt x="7790180" y="0"/>
                  </a:moveTo>
                  <a:lnTo>
                    <a:pt x="7786370" y="0"/>
                  </a:lnTo>
                  <a:lnTo>
                    <a:pt x="7786370" y="3810"/>
                  </a:lnTo>
                  <a:lnTo>
                    <a:pt x="7786370" y="869950"/>
                  </a:lnTo>
                  <a:lnTo>
                    <a:pt x="3810" y="869950"/>
                  </a:lnTo>
                  <a:lnTo>
                    <a:pt x="3810" y="3810"/>
                  </a:lnTo>
                  <a:lnTo>
                    <a:pt x="7786370" y="3810"/>
                  </a:lnTo>
                  <a:lnTo>
                    <a:pt x="7786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9950"/>
                  </a:lnTo>
                  <a:lnTo>
                    <a:pt x="0" y="873760"/>
                  </a:lnTo>
                  <a:lnTo>
                    <a:pt x="7790180" y="873760"/>
                  </a:lnTo>
                  <a:lnTo>
                    <a:pt x="7790180" y="869950"/>
                  </a:lnTo>
                  <a:lnTo>
                    <a:pt x="7790180" y="3810"/>
                  </a:lnTo>
                  <a:lnTo>
                    <a:pt x="7790180" y="0"/>
                  </a:lnTo>
                  <a:close/>
                </a:path>
              </a:pathLst>
            </a:custGeom>
            <a:solidFill>
              <a:srgbClr val="FFF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0720" y="412749"/>
              <a:ext cx="7782559" cy="866140"/>
            </a:xfrm>
            <a:custGeom>
              <a:avLst/>
              <a:gdLst/>
              <a:ahLst/>
              <a:cxnLst/>
              <a:rect l="l" t="t" r="r" b="b"/>
              <a:pathLst>
                <a:path w="7782559" h="866140">
                  <a:moveTo>
                    <a:pt x="7782560" y="0"/>
                  </a:moveTo>
                  <a:lnTo>
                    <a:pt x="7778750" y="0"/>
                  </a:lnTo>
                  <a:lnTo>
                    <a:pt x="7778750" y="3810"/>
                  </a:lnTo>
                  <a:lnTo>
                    <a:pt x="7778750" y="862330"/>
                  </a:lnTo>
                  <a:lnTo>
                    <a:pt x="3810" y="862330"/>
                  </a:lnTo>
                  <a:lnTo>
                    <a:pt x="3810" y="3810"/>
                  </a:lnTo>
                  <a:lnTo>
                    <a:pt x="7778750" y="3810"/>
                  </a:lnTo>
                  <a:lnTo>
                    <a:pt x="7778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2330"/>
                  </a:lnTo>
                  <a:lnTo>
                    <a:pt x="0" y="866140"/>
                  </a:lnTo>
                  <a:lnTo>
                    <a:pt x="7782560" y="866140"/>
                  </a:lnTo>
                  <a:lnTo>
                    <a:pt x="7782560" y="862330"/>
                  </a:lnTo>
                  <a:lnTo>
                    <a:pt x="7782560" y="3810"/>
                  </a:lnTo>
                  <a:lnTo>
                    <a:pt x="7782560" y="0"/>
                  </a:lnTo>
                  <a:close/>
                </a:path>
              </a:pathLst>
            </a:custGeom>
            <a:solidFill>
              <a:srgbClr val="FFFF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4530" y="416559"/>
              <a:ext cx="7774940" cy="858519"/>
            </a:xfrm>
            <a:custGeom>
              <a:avLst/>
              <a:gdLst/>
              <a:ahLst/>
              <a:cxnLst/>
              <a:rect l="l" t="t" r="r" b="b"/>
              <a:pathLst>
                <a:path w="7774940" h="858519">
                  <a:moveTo>
                    <a:pt x="7774940" y="0"/>
                  </a:moveTo>
                  <a:lnTo>
                    <a:pt x="7771130" y="0"/>
                  </a:lnTo>
                  <a:lnTo>
                    <a:pt x="7771130" y="3810"/>
                  </a:lnTo>
                  <a:lnTo>
                    <a:pt x="7771130" y="854710"/>
                  </a:lnTo>
                  <a:lnTo>
                    <a:pt x="2540" y="854710"/>
                  </a:lnTo>
                  <a:lnTo>
                    <a:pt x="2540" y="3810"/>
                  </a:lnTo>
                  <a:lnTo>
                    <a:pt x="7771130" y="3810"/>
                  </a:lnTo>
                  <a:lnTo>
                    <a:pt x="7771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4710"/>
                  </a:lnTo>
                  <a:lnTo>
                    <a:pt x="0" y="858520"/>
                  </a:lnTo>
                  <a:lnTo>
                    <a:pt x="7774940" y="858520"/>
                  </a:lnTo>
                  <a:lnTo>
                    <a:pt x="7774940" y="854710"/>
                  </a:lnTo>
                  <a:lnTo>
                    <a:pt x="7774940" y="3810"/>
                  </a:lnTo>
                  <a:lnTo>
                    <a:pt x="7774940" y="0"/>
                  </a:lnTo>
                  <a:close/>
                </a:path>
              </a:pathLst>
            </a:custGeom>
            <a:solidFill>
              <a:srgbClr val="FFFF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87070" y="420369"/>
              <a:ext cx="7768590" cy="850900"/>
            </a:xfrm>
            <a:custGeom>
              <a:avLst/>
              <a:gdLst/>
              <a:ahLst/>
              <a:cxnLst/>
              <a:rect l="l" t="t" r="r" b="b"/>
              <a:pathLst>
                <a:path w="7768590" h="850900">
                  <a:moveTo>
                    <a:pt x="7768590" y="0"/>
                  </a:moveTo>
                  <a:lnTo>
                    <a:pt x="7764780" y="0"/>
                  </a:lnTo>
                  <a:lnTo>
                    <a:pt x="7764780" y="3810"/>
                  </a:lnTo>
                  <a:lnTo>
                    <a:pt x="7764780" y="848360"/>
                  </a:lnTo>
                  <a:lnTo>
                    <a:pt x="3810" y="848360"/>
                  </a:lnTo>
                  <a:lnTo>
                    <a:pt x="3810" y="3810"/>
                  </a:lnTo>
                  <a:lnTo>
                    <a:pt x="7764780" y="3810"/>
                  </a:lnTo>
                  <a:lnTo>
                    <a:pt x="77647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48360"/>
                  </a:lnTo>
                  <a:lnTo>
                    <a:pt x="0" y="850900"/>
                  </a:lnTo>
                  <a:lnTo>
                    <a:pt x="7768590" y="850900"/>
                  </a:lnTo>
                  <a:lnTo>
                    <a:pt x="7768590" y="848360"/>
                  </a:lnTo>
                  <a:lnTo>
                    <a:pt x="7768590" y="3810"/>
                  </a:lnTo>
                  <a:lnTo>
                    <a:pt x="7768590" y="0"/>
                  </a:lnTo>
                  <a:close/>
                </a:path>
              </a:pathLst>
            </a:custGeom>
            <a:solidFill>
              <a:srgbClr val="FFFF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0880" y="424179"/>
              <a:ext cx="7760970" cy="844550"/>
            </a:xfrm>
            <a:custGeom>
              <a:avLst/>
              <a:gdLst/>
              <a:ahLst/>
              <a:cxnLst/>
              <a:rect l="l" t="t" r="r" b="b"/>
              <a:pathLst>
                <a:path w="7760970" h="844550">
                  <a:moveTo>
                    <a:pt x="7760970" y="0"/>
                  </a:moveTo>
                  <a:lnTo>
                    <a:pt x="7758430" y="0"/>
                  </a:lnTo>
                  <a:lnTo>
                    <a:pt x="7758430" y="2540"/>
                  </a:lnTo>
                  <a:lnTo>
                    <a:pt x="7758430" y="840740"/>
                  </a:lnTo>
                  <a:lnTo>
                    <a:pt x="3810" y="840740"/>
                  </a:lnTo>
                  <a:lnTo>
                    <a:pt x="3810" y="2540"/>
                  </a:lnTo>
                  <a:lnTo>
                    <a:pt x="7758430" y="2540"/>
                  </a:lnTo>
                  <a:lnTo>
                    <a:pt x="77584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840740"/>
                  </a:lnTo>
                  <a:lnTo>
                    <a:pt x="0" y="844550"/>
                  </a:lnTo>
                  <a:lnTo>
                    <a:pt x="7760970" y="844550"/>
                  </a:lnTo>
                  <a:lnTo>
                    <a:pt x="7760970" y="840740"/>
                  </a:lnTo>
                  <a:lnTo>
                    <a:pt x="7760970" y="2540"/>
                  </a:lnTo>
                  <a:lnTo>
                    <a:pt x="7760970" y="0"/>
                  </a:lnTo>
                  <a:close/>
                </a:path>
              </a:pathLst>
            </a:custGeom>
            <a:solidFill>
              <a:srgbClr val="FFFF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4690" y="426719"/>
              <a:ext cx="7754620" cy="838200"/>
            </a:xfrm>
            <a:custGeom>
              <a:avLst/>
              <a:gdLst/>
              <a:ahLst/>
              <a:cxnLst/>
              <a:rect l="l" t="t" r="r" b="b"/>
              <a:pathLst>
                <a:path w="7754620" h="838200">
                  <a:moveTo>
                    <a:pt x="7754620" y="0"/>
                  </a:moveTo>
                  <a:lnTo>
                    <a:pt x="7750810" y="0"/>
                  </a:lnTo>
                  <a:lnTo>
                    <a:pt x="7750810" y="3810"/>
                  </a:lnTo>
                  <a:lnTo>
                    <a:pt x="7750810" y="834390"/>
                  </a:lnTo>
                  <a:lnTo>
                    <a:pt x="3810" y="834390"/>
                  </a:lnTo>
                  <a:lnTo>
                    <a:pt x="3810" y="3810"/>
                  </a:lnTo>
                  <a:lnTo>
                    <a:pt x="7750810" y="3810"/>
                  </a:lnTo>
                  <a:lnTo>
                    <a:pt x="7750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4390"/>
                  </a:lnTo>
                  <a:lnTo>
                    <a:pt x="0" y="838200"/>
                  </a:lnTo>
                  <a:lnTo>
                    <a:pt x="7754620" y="838200"/>
                  </a:lnTo>
                  <a:lnTo>
                    <a:pt x="7754620" y="834390"/>
                  </a:lnTo>
                  <a:lnTo>
                    <a:pt x="7754620" y="3810"/>
                  </a:lnTo>
                  <a:lnTo>
                    <a:pt x="7754620" y="0"/>
                  </a:lnTo>
                  <a:close/>
                </a:path>
              </a:pathLst>
            </a:custGeom>
            <a:solidFill>
              <a:srgbClr val="FFFF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98500" y="430529"/>
              <a:ext cx="7747000" cy="830580"/>
            </a:xfrm>
            <a:custGeom>
              <a:avLst/>
              <a:gdLst/>
              <a:ahLst/>
              <a:cxnLst/>
              <a:rect l="l" t="t" r="r" b="b"/>
              <a:pathLst>
                <a:path w="7747000" h="830580">
                  <a:moveTo>
                    <a:pt x="7747000" y="0"/>
                  </a:moveTo>
                  <a:lnTo>
                    <a:pt x="7743190" y="0"/>
                  </a:lnTo>
                  <a:lnTo>
                    <a:pt x="7743190" y="3810"/>
                  </a:lnTo>
                  <a:lnTo>
                    <a:pt x="7743190" y="826770"/>
                  </a:lnTo>
                  <a:lnTo>
                    <a:pt x="3810" y="826770"/>
                  </a:lnTo>
                  <a:lnTo>
                    <a:pt x="3810" y="3810"/>
                  </a:lnTo>
                  <a:lnTo>
                    <a:pt x="7743190" y="3810"/>
                  </a:lnTo>
                  <a:lnTo>
                    <a:pt x="7743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6770"/>
                  </a:lnTo>
                  <a:lnTo>
                    <a:pt x="0" y="830580"/>
                  </a:lnTo>
                  <a:lnTo>
                    <a:pt x="7747000" y="830580"/>
                  </a:lnTo>
                  <a:lnTo>
                    <a:pt x="7747000" y="826770"/>
                  </a:lnTo>
                  <a:lnTo>
                    <a:pt x="7747000" y="3810"/>
                  </a:lnTo>
                  <a:lnTo>
                    <a:pt x="7747000" y="0"/>
                  </a:lnTo>
                  <a:close/>
                </a:path>
              </a:pathLst>
            </a:custGeom>
            <a:solidFill>
              <a:srgbClr val="FFFF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2310" y="434339"/>
              <a:ext cx="7739380" cy="822960"/>
            </a:xfrm>
            <a:custGeom>
              <a:avLst/>
              <a:gdLst/>
              <a:ahLst/>
              <a:cxnLst/>
              <a:rect l="l" t="t" r="r" b="b"/>
              <a:pathLst>
                <a:path w="7739380" h="822960">
                  <a:moveTo>
                    <a:pt x="7739380" y="0"/>
                  </a:moveTo>
                  <a:lnTo>
                    <a:pt x="7735570" y="0"/>
                  </a:lnTo>
                  <a:lnTo>
                    <a:pt x="7735570" y="3810"/>
                  </a:lnTo>
                  <a:lnTo>
                    <a:pt x="7735570" y="819150"/>
                  </a:lnTo>
                  <a:lnTo>
                    <a:pt x="3810" y="819150"/>
                  </a:lnTo>
                  <a:lnTo>
                    <a:pt x="3810" y="3810"/>
                  </a:lnTo>
                  <a:lnTo>
                    <a:pt x="7735570" y="3810"/>
                  </a:lnTo>
                  <a:lnTo>
                    <a:pt x="7735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9150"/>
                  </a:lnTo>
                  <a:lnTo>
                    <a:pt x="0" y="822960"/>
                  </a:lnTo>
                  <a:lnTo>
                    <a:pt x="7739380" y="822960"/>
                  </a:lnTo>
                  <a:lnTo>
                    <a:pt x="7739380" y="819150"/>
                  </a:lnTo>
                  <a:lnTo>
                    <a:pt x="7739380" y="3810"/>
                  </a:lnTo>
                  <a:lnTo>
                    <a:pt x="7739380" y="0"/>
                  </a:lnTo>
                  <a:close/>
                </a:path>
              </a:pathLst>
            </a:custGeom>
            <a:solidFill>
              <a:srgbClr val="FFFF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6120" y="438149"/>
              <a:ext cx="7731759" cy="815340"/>
            </a:xfrm>
            <a:custGeom>
              <a:avLst/>
              <a:gdLst/>
              <a:ahLst/>
              <a:cxnLst/>
              <a:rect l="l" t="t" r="r" b="b"/>
              <a:pathLst>
                <a:path w="7731759" h="815340">
                  <a:moveTo>
                    <a:pt x="7731760" y="0"/>
                  </a:moveTo>
                  <a:lnTo>
                    <a:pt x="7727950" y="0"/>
                  </a:lnTo>
                  <a:lnTo>
                    <a:pt x="7727950" y="3810"/>
                  </a:lnTo>
                  <a:lnTo>
                    <a:pt x="7727950" y="811530"/>
                  </a:lnTo>
                  <a:lnTo>
                    <a:pt x="2540" y="811530"/>
                  </a:lnTo>
                  <a:lnTo>
                    <a:pt x="2540" y="3810"/>
                  </a:lnTo>
                  <a:lnTo>
                    <a:pt x="7727950" y="3810"/>
                  </a:lnTo>
                  <a:lnTo>
                    <a:pt x="7727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1530"/>
                  </a:lnTo>
                  <a:lnTo>
                    <a:pt x="0" y="815340"/>
                  </a:lnTo>
                  <a:lnTo>
                    <a:pt x="7731760" y="815340"/>
                  </a:lnTo>
                  <a:lnTo>
                    <a:pt x="7731760" y="811530"/>
                  </a:lnTo>
                  <a:lnTo>
                    <a:pt x="7731760" y="3810"/>
                  </a:lnTo>
                  <a:lnTo>
                    <a:pt x="7731760" y="0"/>
                  </a:lnTo>
                  <a:close/>
                </a:path>
              </a:pathLst>
            </a:custGeom>
            <a:solidFill>
              <a:srgbClr val="FFF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8660" y="441959"/>
              <a:ext cx="7725409" cy="807720"/>
            </a:xfrm>
            <a:custGeom>
              <a:avLst/>
              <a:gdLst/>
              <a:ahLst/>
              <a:cxnLst/>
              <a:rect l="l" t="t" r="r" b="b"/>
              <a:pathLst>
                <a:path w="7725409" h="807719">
                  <a:moveTo>
                    <a:pt x="7725410" y="0"/>
                  </a:moveTo>
                  <a:lnTo>
                    <a:pt x="7721600" y="0"/>
                  </a:lnTo>
                  <a:lnTo>
                    <a:pt x="7721600" y="3810"/>
                  </a:lnTo>
                  <a:lnTo>
                    <a:pt x="772160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7721600" y="3810"/>
                  </a:lnTo>
                  <a:lnTo>
                    <a:pt x="7721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7720"/>
                  </a:lnTo>
                  <a:lnTo>
                    <a:pt x="7725410" y="807720"/>
                  </a:lnTo>
                  <a:lnTo>
                    <a:pt x="7725410" y="805180"/>
                  </a:lnTo>
                  <a:lnTo>
                    <a:pt x="7725410" y="3810"/>
                  </a:lnTo>
                  <a:lnTo>
                    <a:pt x="7725410" y="0"/>
                  </a:lnTo>
                  <a:close/>
                </a:path>
              </a:pathLst>
            </a:custGeom>
            <a:solidFill>
              <a:srgbClr val="FFFF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12470" y="445769"/>
              <a:ext cx="7717790" cy="801370"/>
            </a:xfrm>
            <a:custGeom>
              <a:avLst/>
              <a:gdLst/>
              <a:ahLst/>
              <a:cxnLst/>
              <a:rect l="l" t="t" r="r" b="b"/>
              <a:pathLst>
                <a:path w="7717790" h="801369">
                  <a:moveTo>
                    <a:pt x="7717790" y="0"/>
                  </a:moveTo>
                  <a:lnTo>
                    <a:pt x="7715250" y="0"/>
                  </a:lnTo>
                  <a:lnTo>
                    <a:pt x="7715250" y="2540"/>
                  </a:lnTo>
                  <a:lnTo>
                    <a:pt x="7715250" y="797560"/>
                  </a:lnTo>
                  <a:lnTo>
                    <a:pt x="3810" y="797560"/>
                  </a:lnTo>
                  <a:lnTo>
                    <a:pt x="3810" y="2540"/>
                  </a:lnTo>
                  <a:lnTo>
                    <a:pt x="7715250" y="2540"/>
                  </a:lnTo>
                  <a:lnTo>
                    <a:pt x="77152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7717790" y="801370"/>
                  </a:lnTo>
                  <a:lnTo>
                    <a:pt x="7717790" y="797560"/>
                  </a:lnTo>
                  <a:lnTo>
                    <a:pt x="7717790" y="2540"/>
                  </a:lnTo>
                  <a:lnTo>
                    <a:pt x="7717790" y="0"/>
                  </a:lnTo>
                  <a:close/>
                </a:path>
              </a:pathLst>
            </a:custGeom>
            <a:solidFill>
              <a:srgbClr val="FFFF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16280" y="448309"/>
              <a:ext cx="7711440" cy="795020"/>
            </a:xfrm>
            <a:custGeom>
              <a:avLst/>
              <a:gdLst/>
              <a:ahLst/>
              <a:cxnLst/>
              <a:rect l="l" t="t" r="r" b="b"/>
              <a:pathLst>
                <a:path w="7711440" h="795019">
                  <a:moveTo>
                    <a:pt x="7711440" y="0"/>
                  </a:moveTo>
                  <a:lnTo>
                    <a:pt x="7707630" y="0"/>
                  </a:lnTo>
                  <a:lnTo>
                    <a:pt x="7707630" y="5080"/>
                  </a:lnTo>
                  <a:lnTo>
                    <a:pt x="7707630" y="791210"/>
                  </a:lnTo>
                  <a:lnTo>
                    <a:pt x="3810" y="791210"/>
                  </a:lnTo>
                  <a:lnTo>
                    <a:pt x="3810" y="5080"/>
                  </a:lnTo>
                  <a:lnTo>
                    <a:pt x="7707630" y="5080"/>
                  </a:lnTo>
                  <a:lnTo>
                    <a:pt x="7707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91210"/>
                  </a:lnTo>
                  <a:lnTo>
                    <a:pt x="0" y="795020"/>
                  </a:lnTo>
                  <a:lnTo>
                    <a:pt x="7711440" y="795020"/>
                  </a:lnTo>
                  <a:lnTo>
                    <a:pt x="7711440" y="791210"/>
                  </a:lnTo>
                  <a:lnTo>
                    <a:pt x="7711440" y="5080"/>
                  </a:lnTo>
                  <a:lnTo>
                    <a:pt x="7711440" y="0"/>
                  </a:lnTo>
                  <a:close/>
                </a:path>
              </a:pathLst>
            </a:custGeom>
            <a:solidFill>
              <a:srgbClr val="FFF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0090" y="453389"/>
              <a:ext cx="7703820" cy="786130"/>
            </a:xfrm>
            <a:custGeom>
              <a:avLst/>
              <a:gdLst/>
              <a:ahLst/>
              <a:cxnLst/>
              <a:rect l="l" t="t" r="r" b="b"/>
              <a:pathLst>
                <a:path w="7703820" h="786130">
                  <a:moveTo>
                    <a:pt x="7703820" y="0"/>
                  </a:moveTo>
                  <a:lnTo>
                    <a:pt x="7696200" y="0"/>
                  </a:lnTo>
                  <a:lnTo>
                    <a:pt x="7696200" y="6350"/>
                  </a:lnTo>
                  <a:lnTo>
                    <a:pt x="7696200" y="778510"/>
                  </a:lnTo>
                  <a:lnTo>
                    <a:pt x="7620" y="778510"/>
                  </a:lnTo>
                  <a:lnTo>
                    <a:pt x="7620" y="6350"/>
                  </a:lnTo>
                  <a:lnTo>
                    <a:pt x="7696200" y="6350"/>
                  </a:lnTo>
                  <a:lnTo>
                    <a:pt x="769620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82320"/>
                  </a:lnTo>
                  <a:lnTo>
                    <a:pt x="0" y="786130"/>
                  </a:lnTo>
                  <a:lnTo>
                    <a:pt x="7703820" y="786130"/>
                  </a:lnTo>
                  <a:lnTo>
                    <a:pt x="7703820" y="782320"/>
                  </a:lnTo>
                  <a:lnTo>
                    <a:pt x="7703820" y="2540"/>
                  </a:lnTo>
                  <a:lnTo>
                    <a:pt x="770382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7710" y="459739"/>
              <a:ext cx="7688580" cy="772160"/>
            </a:xfrm>
            <a:custGeom>
              <a:avLst/>
              <a:gdLst/>
              <a:ahLst/>
              <a:cxnLst/>
              <a:rect l="l" t="t" r="r" b="b"/>
              <a:pathLst>
                <a:path w="7688580" h="772160">
                  <a:moveTo>
                    <a:pt x="7688580" y="0"/>
                  </a:moveTo>
                  <a:lnTo>
                    <a:pt x="7684770" y="0"/>
                  </a:lnTo>
                  <a:lnTo>
                    <a:pt x="7684770" y="3810"/>
                  </a:lnTo>
                  <a:lnTo>
                    <a:pt x="7684770" y="768350"/>
                  </a:lnTo>
                  <a:lnTo>
                    <a:pt x="3810" y="768350"/>
                  </a:lnTo>
                  <a:lnTo>
                    <a:pt x="3810" y="3810"/>
                  </a:lnTo>
                  <a:lnTo>
                    <a:pt x="7684770" y="3810"/>
                  </a:lnTo>
                  <a:lnTo>
                    <a:pt x="7684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8350"/>
                  </a:lnTo>
                  <a:lnTo>
                    <a:pt x="0" y="772160"/>
                  </a:lnTo>
                  <a:lnTo>
                    <a:pt x="7688580" y="772160"/>
                  </a:lnTo>
                  <a:lnTo>
                    <a:pt x="7688580" y="768350"/>
                  </a:lnTo>
                  <a:lnTo>
                    <a:pt x="7688580" y="3810"/>
                  </a:lnTo>
                  <a:lnTo>
                    <a:pt x="7688580" y="0"/>
                  </a:lnTo>
                  <a:close/>
                </a:path>
              </a:pathLst>
            </a:custGeom>
            <a:solidFill>
              <a:srgbClr val="FFF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31520" y="463549"/>
              <a:ext cx="7680959" cy="764540"/>
            </a:xfrm>
            <a:custGeom>
              <a:avLst/>
              <a:gdLst/>
              <a:ahLst/>
              <a:cxnLst/>
              <a:rect l="l" t="t" r="r" b="b"/>
              <a:pathLst>
                <a:path w="7680959" h="764540">
                  <a:moveTo>
                    <a:pt x="7680960" y="0"/>
                  </a:moveTo>
                  <a:lnTo>
                    <a:pt x="7677150" y="0"/>
                  </a:lnTo>
                  <a:lnTo>
                    <a:pt x="7677150" y="3810"/>
                  </a:lnTo>
                  <a:lnTo>
                    <a:pt x="7677150" y="760730"/>
                  </a:lnTo>
                  <a:lnTo>
                    <a:pt x="3810" y="760730"/>
                  </a:lnTo>
                  <a:lnTo>
                    <a:pt x="3810" y="3810"/>
                  </a:lnTo>
                  <a:lnTo>
                    <a:pt x="7677150" y="3810"/>
                  </a:lnTo>
                  <a:lnTo>
                    <a:pt x="7677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0730"/>
                  </a:lnTo>
                  <a:lnTo>
                    <a:pt x="0" y="764540"/>
                  </a:lnTo>
                  <a:lnTo>
                    <a:pt x="7680960" y="764540"/>
                  </a:lnTo>
                  <a:lnTo>
                    <a:pt x="7680960" y="760730"/>
                  </a:lnTo>
                  <a:lnTo>
                    <a:pt x="7680960" y="3810"/>
                  </a:lnTo>
                  <a:lnTo>
                    <a:pt x="7680960" y="0"/>
                  </a:lnTo>
                  <a:close/>
                </a:path>
              </a:pathLst>
            </a:custGeom>
            <a:solidFill>
              <a:srgbClr val="FFFF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35330" y="467359"/>
              <a:ext cx="7673340" cy="756920"/>
            </a:xfrm>
            <a:custGeom>
              <a:avLst/>
              <a:gdLst/>
              <a:ahLst/>
              <a:cxnLst/>
              <a:rect l="l" t="t" r="r" b="b"/>
              <a:pathLst>
                <a:path w="7673340" h="756919">
                  <a:moveTo>
                    <a:pt x="7673340" y="0"/>
                  </a:moveTo>
                  <a:lnTo>
                    <a:pt x="7669530" y="0"/>
                  </a:lnTo>
                  <a:lnTo>
                    <a:pt x="7669530" y="3810"/>
                  </a:lnTo>
                  <a:lnTo>
                    <a:pt x="7669530" y="754380"/>
                  </a:lnTo>
                  <a:lnTo>
                    <a:pt x="2540" y="754380"/>
                  </a:lnTo>
                  <a:lnTo>
                    <a:pt x="2540" y="3810"/>
                  </a:lnTo>
                  <a:lnTo>
                    <a:pt x="7669530" y="3810"/>
                  </a:lnTo>
                  <a:lnTo>
                    <a:pt x="7669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6920"/>
                  </a:lnTo>
                  <a:lnTo>
                    <a:pt x="7673340" y="756920"/>
                  </a:lnTo>
                  <a:lnTo>
                    <a:pt x="7673340" y="754380"/>
                  </a:lnTo>
                  <a:lnTo>
                    <a:pt x="7673340" y="3810"/>
                  </a:lnTo>
                  <a:lnTo>
                    <a:pt x="7673340" y="0"/>
                  </a:lnTo>
                  <a:close/>
                </a:path>
              </a:pathLst>
            </a:custGeom>
            <a:solidFill>
              <a:srgbClr val="FFFF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37870" y="471169"/>
              <a:ext cx="7666990" cy="750570"/>
            </a:xfrm>
            <a:custGeom>
              <a:avLst/>
              <a:gdLst/>
              <a:ahLst/>
              <a:cxnLst/>
              <a:rect l="l" t="t" r="r" b="b"/>
              <a:pathLst>
                <a:path w="7666990" h="750569">
                  <a:moveTo>
                    <a:pt x="7666990" y="0"/>
                  </a:moveTo>
                  <a:lnTo>
                    <a:pt x="7663180" y="0"/>
                  </a:lnTo>
                  <a:lnTo>
                    <a:pt x="7663180" y="3810"/>
                  </a:lnTo>
                  <a:lnTo>
                    <a:pt x="766318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7663180" y="3810"/>
                  </a:lnTo>
                  <a:lnTo>
                    <a:pt x="7663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7666990" y="750570"/>
                  </a:lnTo>
                  <a:lnTo>
                    <a:pt x="7666990" y="746760"/>
                  </a:lnTo>
                  <a:lnTo>
                    <a:pt x="7666990" y="3810"/>
                  </a:lnTo>
                  <a:lnTo>
                    <a:pt x="7666990" y="0"/>
                  </a:lnTo>
                  <a:close/>
                </a:path>
              </a:pathLst>
            </a:custGeom>
            <a:solidFill>
              <a:srgbClr val="FFFF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41680" y="474979"/>
              <a:ext cx="7659370" cy="742950"/>
            </a:xfrm>
            <a:custGeom>
              <a:avLst/>
              <a:gdLst/>
              <a:ahLst/>
              <a:cxnLst/>
              <a:rect l="l" t="t" r="r" b="b"/>
              <a:pathLst>
                <a:path w="7659370" h="742950">
                  <a:moveTo>
                    <a:pt x="7659370" y="0"/>
                  </a:moveTo>
                  <a:lnTo>
                    <a:pt x="7656830" y="0"/>
                  </a:lnTo>
                  <a:lnTo>
                    <a:pt x="7656830" y="2540"/>
                  </a:lnTo>
                  <a:lnTo>
                    <a:pt x="7656830" y="739140"/>
                  </a:lnTo>
                  <a:lnTo>
                    <a:pt x="3810" y="739140"/>
                  </a:lnTo>
                  <a:lnTo>
                    <a:pt x="3810" y="2540"/>
                  </a:lnTo>
                  <a:lnTo>
                    <a:pt x="7656830" y="2540"/>
                  </a:lnTo>
                  <a:lnTo>
                    <a:pt x="7656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7659370" y="742950"/>
                  </a:lnTo>
                  <a:lnTo>
                    <a:pt x="7659370" y="739140"/>
                  </a:lnTo>
                  <a:lnTo>
                    <a:pt x="7659370" y="2540"/>
                  </a:lnTo>
                  <a:lnTo>
                    <a:pt x="7659370" y="0"/>
                  </a:lnTo>
                  <a:close/>
                </a:path>
              </a:pathLst>
            </a:custGeom>
            <a:solidFill>
              <a:srgbClr val="FFF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45490" y="477519"/>
              <a:ext cx="7653020" cy="736600"/>
            </a:xfrm>
            <a:custGeom>
              <a:avLst/>
              <a:gdLst/>
              <a:ahLst/>
              <a:cxnLst/>
              <a:rect l="l" t="t" r="r" b="b"/>
              <a:pathLst>
                <a:path w="7653020" h="736600">
                  <a:moveTo>
                    <a:pt x="7653020" y="0"/>
                  </a:moveTo>
                  <a:lnTo>
                    <a:pt x="7649210" y="0"/>
                  </a:lnTo>
                  <a:lnTo>
                    <a:pt x="7649210" y="3810"/>
                  </a:lnTo>
                  <a:lnTo>
                    <a:pt x="7649210" y="732790"/>
                  </a:lnTo>
                  <a:lnTo>
                    <a:pt x="3810" y="732790"/>
                  </a:lnTo>
                  <a:lnTo>
                    <a:pt x="3810" y="3810"/>
                  </a:lnTo>
                  <a:lnTo>
                    <a:pt x="7649210" y="3810"/>
                  </a:lnTo>
                  <a:lnTo>
                    <a:pt x="7649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2790"/>
                  </a:lnTo>
                  <a:lnTo>
                    <a:pt x="0" y="736600"/>
                  </a:lnTo>
                  <a:lnTo>
                    <a:pt x="7653020" y="736600"/>
                  </a:lnTo>
                  <a:lnTo>
                    <a:pt x="7653020" y="732790"/>
                  </a:lnTo>
                  <a:lnTo>
                    <a:pt x="7653020" y="3810"/>
                  </a:lnTo>
                  <a:lnTo>
                    <a:pt x="7653020" y="0"/>
                  </a:lnTo>
                  <a:close/>
                </a:path>
              </a:pathLst>
            </a:custGeom>
            <a:solidFill>
              <a:srgbClr val="FFFF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49300" y="481329"/>
              <a:ext cx="7645400" cy="728980"/>
            </a:xfrm>
            <a:custGeom>
              <a:avLst/>
              <a:gdLst/>
              <a:ahLst/>
              <a:cxnLst/>
              <a:rect l="l" t="t" r="r" b="b"/>
              <a:pathLst>
                <a:path w="7645400" h="728980">
                  <a:moveTo>
                    <a:pt x="7645400" y="0"/>
                  </a:moveTo>
                  <a:lnTo>
                    <a:pt x="7641590" y="0"/>
                  </a:lnTo>
                  <a:lnTo>
                    <a:pt x="7641590" y="3810"/>
                  </a:lnTo>
                  <a:lnTo>
                    <a:pt x="7641590" y="725170"/>
                  </a:lnTo>
                  <a:lnTo>
                    <a:pt x="3810" y="725170"/>
                  </a:lnTo>
                  <a:lnTo>
                    <a:pt x="3810" y="3810"/>
                  </a:lnTo>
                  <a:lnTo>
                    <a:pt x="7641590" y="3810"/>
                  </a:lnTo>
                  <a:lnTo>
                    <a:pt x="7641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5170"/>
                  </a:lnTo>
                  <a:lnTo>
                    <a:pt x="0" y="728980"/>
                  </a:lnTo>
                  <a:lnTo>
                    <a:pt x="7645400" y="728980"/>
                  </a:lnTo>
                  <a:lnTo>
                    <a:pt x="7645400" y="725170"/>
                  </a:lnTo>
                  <a:lnTo>
                    <a:pt x="7645400" y="3810"/>
                  </a:lnTo>
                  <a:lnTo>
                    <a:pt x="7645400" y="0"/>
                  </a:lnTo>
                  <a:close/>
                </a:path>
              </a:pathLst>
            </a:custGeom>
            <a:solidFill>
              <a:srgbClr val="FFFF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53110" y="485139"/>
              <a:ext cx="7637780" cy="721360"/>
            </a:xfrm>
            <a:custGeom>
              <a:avLst/>
              <a:gdLst/>
              <a:ahLst/>
              <a:cxnLst/>
              <a:rect l="l" t="t" r="r" b="b"/>
              <a:pathLst>
                <a:path w="7637780" h="721360">
                  <a:moveTo>
                    <a:pt x="7637780" y="0"/>
                  </a:moveTo>
                  <a:lnTo>
                    <a:pt x="7633970" y="0"/>
                  </a:lnTo>
                  <a:lnTo>
                    <a:pt x="7633970" y="3810"/>
                  </a:lnTo>
                  <a:lnTo>
                    <a:pt x="7633970" y="717550"/>
                  </a:lnTo>
                  <a:lnTo>
                    <a:pt x="3810" y="717550"/>
                  </a:lnTo>
                  <a:lnTo>
                    <a:pt x="3810" y="3810"/>
                  </a:lnTo>
                  <a:lnTo>
                    <a:pt x="7633970" y="3810"/>
                  </a:lnTo>
                  <a:lnTo>
                    <a:pt x="7633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7550"/>
                  </a:lnTo>
                  <a:lnTo>
                    <a:pt x="0" y="721360"/>
                  </a:lnTo>
                  <a:lnTo>
                    <a:pt x="7637780" y="721360"/>
                  </a:lnTo>
                  <a:lnTo>
                    <a:pt x="7637780" y="717550"/>
                  </a:lnTo>
                  <a:lnTo>
                    <a:pt x="7637780" y="3810"/>
                  </a:lnTo>
                  <a:lnTo>
                    <a:pt x="7637780" y="0"/>
                  </a:lnTo>
                  <a:close/>
                </a:path>
              </a:pathLst>
            </a:custGeom>
            <a:solidFill>
              <a:srgbClr val="FFFF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56920" y="488949"/>
              <a:ext cx="7630159" cy="713740"/>
            </a:xfrm>
            <a:custGeom>
              <a:avLst/>
              <a:gdLst/>
              <a:ahLst/>
              <a:cxnLst/>
              <a:rect l="l" t="t" r="r" b="b"/>
              <a:pathLst>
                <a:path w="7630159" h="713740">
                  <a:moveTo>
                    <a:pt x="7630160" y="0"/>
                  </a:moveTo>
                  <a:lnTo>
                    <a:pt x="7626350" y="0"/>
                  </a:lnTo>
                  <a:lnTo>
                    <a:pt x="7626350" y="3810"/>
                  </a:lnTo>
                  <a:lnTo>
                    <a:pt x="7626350" y="711200"/>
                  </a:lnTo>
                  <a:lnTo>
                    <a:pt x="2540" y="711200"/>
                  </a:lnTo>
                  <a:lnTo>
                    <a:pt x="2540" y="3810"/>
                  </a:lnTo>
                  <a:lnTo>
                    <a:pt x="7626350" y="3810"/>
                  </a:lnTo>
                  <a:lnTo>
                    <a:pt x="7626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0"/>
                  </a:lnTo>
                  <a:lnTo>
                    <a:pt x="0" y="713740"/>
                  </a:lnTo>
                  <a:lnTo>
                    <a:pt x="7630160" y="713740"/>
                  </a:lnTo>
                  <a:lnTo>
                    <a:pt x="7630160" y="711200"/>
                  </a:lnTo>
                  <a:lnTo>
                    <a:pt x="7630160" y="3810"/>
                  </a:lnTo>
                  <a:lnTo>
                    <a:pt x="7630160" y="0"/>
                  </a:lnTo>
                  <a:close/>
                </a:path>
              </a:pathLst>
            </a:custGeom>
            <a:solidFill>
              <a:srgbClr val="FFFF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59460" y="492759"/>
              <a:ext cx="7623809" cy="707390"/>
            </a:xfrm>
            <a:custGeom>
              <a:avLst/>
              <a:gdLst/>
              <a:ahLst/>
              <a:cxnLst/>
              <a:rect l="l" t="t" r="r" b="b"/>
              <a:pathLst>
                <a:path w="7623809" h="707390">
                  <a:moveTo>
                    <a:pt x="7623810" y="0"/>
                  </a:moveTo>
                  <a:lnTo>
                    <a:pt x="7620000" y="0"/>
                  </a:lnTo>
                  <a:lnTo>
                    <a:pt x="7620000" y="3810"/>
                  </a:lnTo>
                  <a:lnTo>
                    <a:pt x="7620000" y="703580"/>
                  </a:lnTo>
                  <a:lnTo>
                    <a:pt x="3810" y="703580"/>
                  </a:lnTo>
                  <a:lnTo>
                    <a:pt x="3810" y="3810"/>
                  </a:lnTo>
                  <a:lnTo>
                    <a:pt x="7620000" y="3810"/>
                  </a:lnTo>
                  <a:lnTo>
                    <a:pt x="7620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3580"/>
                  </a:lnTo>
                  <a:lnTo>
                    <a:pt x="0" y="707390"/>
                  </a:lnTo>
                  <a:lnTo>
                    <a:pt x="7623810" y="707390"/>
                  </a:lnTo>
                  <a:lnTo>
                    <a:pt x="7623810" y="703580"/>
                  </a:lnTo>
                  <a:lnTo>
                    <a:pt x="7623810" y="3810"/>
                  </a:lnTo>
                  <a:lnTo>
                    <a:pt x="7623810" y="0"/>
                  </a:lnTo>
                  <a:close/>
                </a:path>
              </a:pathLst>
            </a:custGeom>
            <a:solidFill>
              <a:srgbClr val="FFFF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763270" y="496569"/>
              <a:ext cx="7616190" cy="699770"/>
            </a:xfrm>
            <a:custGeom>
              <a:avLst/>
              <a:gdLst/>
              <a:ahLst/>
              <a:cxnLst/>
              <a:rect l="l" t="t" r="r" b="b"/>
              <a:pathLst>
                <a:path w="7616190" h="699769">
                  <a:moveTo>
                    <a:pt x="7616190" y="0"/>
                  </a:moveTo>
                  <a:lnTo>
                    <a:pt x="7613650" y="0"/>
                  </a:lnTo>
                  <a:lnTo>
                    <a:pt x="7613650" y="2540"/>
                  </a:lnTo>
                  <a:lnTo>
                    <a:pt x="7613650" y="695960"/>
                  </a:lnTo>
                  <a:lnTo>
                    <a:pt x="3810" y="695960"/>
                  </a:lnTo>
                  <a:lnTo>
                    <a:pt x="3810" y="2540"/>
                  </a:lnTo>
                  <a:lnTo>
                    <a:pt x="7613650" y="2540"/>
                  </a:lnTo>
                  <a:lnTo>
                    <a:pt x="7613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95960"/>
                  </a:lnTo>
                  <a:lnTo>
                    <a:pt x="0" y="699770"/>
                  </a:lnTo>
                  <a:lnTo>
                    <a:pt x="7616190" y="699770"/>
                  </a:lnTo>
                  <a:lnTo>
                    <a:pt x="7616190" y="695960"/>
                  </a:lnTo>
                  <a:lnTo>
                    <a:pt x="7616190" y="2540"/>
                  </a:lnTo>
                  <a:lnTo>
                    <a:pt x="7616190" y="0"/>
                  </a:lnTo>
                  <a:close/>
                </a:path>
              </a:pathLst>
            </a:custGeom>
            <a:solidFill>
              <a:srgbClr val="FFFF7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67080" y="499109"/>
              <a:ext cx="7609840" cy="693420"/>
            </a:xfrm>
            <a:custGeom>
              <a:avLst/>
              <a:gdLst/>
              <a:ahLst/>
              <a:cxnLst/>
              <a:rect l="l" t="t" r="r" b="b"/>
              <a:pathLst>
                <a:path w="7609840" h="693419">
                  <a:moveTo>
                    <a:pt x="7609840" y="0"/>
                  </a:moveTo>
                  <a:lnTo>
                    <a:pt x="7606030" y="0"/>
                  </a:lnTo>
                  <a:lnTo>
                    <a:pt x="7606030" y="3810"/>
                  </a:lnTo>
                  <a:lnTo>
                    <a:pt x="7606030" y="689610"/>
                  </a:lnTo>
                  <a:lnTo>
                    <a:pt x="3810" y="689610"/>
                  </a:lnTo>
                  <a:lnTo>
                    <a:pt x="3810" y="3810"/>
                  </a:lnTo>
                  <a:lnTo>
                    <a:pt x="7606030" y="3810"/>
                  </a:lnTo>
                  <a:lnTo>
                    <a:pt x="7606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9610"/>
                  </a:lnTo>
                  <a:lnTo>
                    <a:pt x="0" y="693420"/>
                  </a:lnTo>
                  <a:lnTo>
                    <a:pt x="7609840" y="693420"/>
                  </a:lnTo>
                  <a:lnTo>
                    <a:pt x="7609840" y="689610"/>
                  </a:lnTo>
                  <a:lnTo>
                    <a:pt x="7609840" y="3810"/>
                  </a:lnTo>
                  <a:lnTo>
                    <a:pt x="7609840" y="0"/>
                  </a:lnTo>
                  <a:close/>
                </a:path>
              </a:pathLst>
            </a:custGeom>
            <a:solidFill>
              <a:srgbClr val="FFF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70890" y="502919"/>
              <a:ext cx="7602220" cy="685800"/>
            </a:xfrm>
            <a:custGeom>
              <a:avLst/>
              <a:gdLst/>
              <a:ahLst/>
              <a:cxnLst/>
              <a:rect l="l" t="t" r="r" b="b"/>
              <a:pathLst>
                <a:path w="7602220" h="685800">
                  <a:moveTo>
                    <a:pt x="7602220" y="0"/>
                  </a:moveTo>
                  <a:lnTo>
                    <a:pt x="7598410" y="0"/>
                  </a:lnTo>
                  <a:lnTo>
                    <a:pt x="7598410" y="3810"/>
                  </a:lnTo>
                  <a:lnTo>
                    <a:pt x="7598410" y="681990"/>
                  </a:lnTo>
                  <a:lnTo>
                    <a:pt x="3810" y="681990"/>
                  </a:lnTo>
                  <a:lnTo>
                    <a:pt x="3810" y="3810"/>
                  </a:lnTo>
                  <a:lnTo>
                    <a:pt x="7598410" y="3810"/>
                  </a:lnTo>
                  <a:lnTo>
                    <a:pt x="7598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1990"/>
                  </a:lnTo>
                  <a:lnTo>
                    <a:pt x="0" y="685800"/>
                  </a:lnTo>
                  <a:lnTo>
                    <a:pt x="7602220" y="685800"/>
                  </a:lnTo>
                  <a:lnTo>
                    <a:pt x="7602220" y="681990"/>
                  </a:lnTo>
                  <a:lnTo>
                    <a:pt x="7602220" y="3810"/>
                  </a:lnTo>
                  <a:lnTo>
                    <a:pt x="7602220" y="0"/>
                  </a:lnTo>
                  <a:close/>
                </a:path>
              </a:pathLst>
            </a:custGeom>
            <a:solidFill>
              <a:srgbClr val="FFFF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4700" y="506729"/>
              <a:ext cx="7594600" cy="678180"/>
            </a:xfrm>
            <a:custGeom>
              <a:avLst/>
              <a:gdLst/>
              <a:ahLst/>
              <a:cxnLst/>
              <a:rect l="l" t="t" r="r" b="b"/>
              <a:pathLst>
                <a:path w="7594600" h="678180">
                  <a:moveTo>
                    <a:pt x="7594600" y="0"/>
                  </a:moveTo>
                  <a:lnTo>
                    <a:pt x="7590790" y="0"/>
                  </a:lnTo>
                  <a:lnTo>
                    <a:pt x="7590790" y="3810"/>
                  </a:lnTo>
                  <a:lnTo>
                    <a:pt x="7590790" y="674370"/>
                  </a:lnTo>
                  <a:lnTo>
                    <a:pt x="3810" y="674370"/>
                  </a:lnTo>
                  <a:lnTo>
                    <a:pt x="3810" y="3810"/>
                  </a:lnTo>
                  <a:lnTo>
                    <a:pt x="7590790" y="3810"/>
                  </a:lnTo>
                  <a:lnTo>
                    <a:pt x="7590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74370"/>
                  </a:lnTo>
                  <a:lnTo>
                    <a:pt x="0" y="678180"/>
                  </a:lnTo>
                  <a:lnTo>
                    <a:pt x="7594600" y="678180"/>
                  </a:lnTo>
                  <a:lnTo>
                    <a:pt x="7594600" y="674370"/>
                  </a:lnTo>
                  <a:lnTo>
                    <a:pt x="7594600" y="3810"/>
                  </a:lnTo>
                  <a:lnTo>
                    <a:pt x="7594600" y="0"/>
                  </a:lnTo>
                  <a:close/>
                </a:path>
              </a:pathLst>
            </a:custGeom>
            <a:solidFill>
              <a:srgbClr val="FFFF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78510" y="510539"/>
              <a:ext cx="7586980" cy="670560"/>
            </a:xfrm>
            <a:custGeom>
              <a:avLst/>
              <a:gdLst/>
              <a:ahLst/>
              <a:cxnLst/>
              <a:rect l="l" t="t" r="r" b="b"/>
              <a:pathLst>
                <a:path w="7586980" h="670560">
                  <a:moveTo>
                    <a:pt x="7586980" y="0"/>
                  </a:moveTo>
                  <a:lnTo>
                    <a:pt x="7583170" y="0"/>
                  </a:lnTo>
                  <a:lnTo>
                    <a:pt x="7583170" y="3810"/>
                  </a:lnTo>
                  <a:lnTo>
                    <a:pt x="7583170" y="666750"/>
                  </a:lnTo>
                  <a:lnTo>
                    <a:pt x="2540" y="666750"/>
                  </a:lnTo>
                  <a:lnTo>
                    <a:pt x="2540" y="3810"/>
                  </a:lnTo>
                  <a:lnTo>
                    <a:pt x="7583170" y="3810"/>
                  </a:lnTo>
                  <a:lnTo>
                    <a:pt x="7583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6750"/>
                  </a:lnTo>
                  <a:lnTo>
                    <a:pt x="0" y="670560"/>
                  </a:lnTo>
                  <a:lnTo>
                    <a:pt x="7586980" y="670560"/>
                  </a:lnTo>
                  <a:lnTo>
                    <a:pt x="7586980" y="666750"/>
                  </a:lnTo>
                  <a:lnTo>
                    <a:pt x="7586980" y="3810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81050" y="514349"/>
              <a:ext cx="7580630" cy="662940"/>
            </a:xfrm>
            <a:custGeom>
              <a:avLst/>
              <a:gdLst/>
              <a:ahLst/>
              <a:cxnLst/>
              <a:rect l="l" t="t" r="r" b="b"/>
              <a:pathLst>
                <a:path w="7580630" h="662940">
                  <a:moveTo>
                    <a:pt x="7580630" y="0"/>
                  </a:moveTo>
                  <a:lnTo>
                    <a:pt x="7576820" y="0"/>
                  </a:lnTo>
                  <a:lnTo>
                    <a:pt x="7576820" y="3810"/>
                  </a:lnTo>
                  <a:lnTo>
                    <a:pt x="7576820" y="660400"/>
                  </a:lnTo>
                  <a:lnTo>
                    <a:pt x="3810" y="660400"/>
                  </a:lnTo>
                  <a:lnTo>
                    <a:pt x="3810" y="3810"/>
                  </a:lnTo>
                  <a:lnTo>
                    <a:pt x="7576820" y="3810"/>
                  </a:lnTo>
                  <a:lnTo>
                    <a:pt x="7576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0400"/>
                  </a:lnTo>
                  <a:lnTo>
                    <a:pt x="0" y="662940"/>
                  </a:lnTo>
                  <a:lnTo>
                    <a:pt x="7580630" y="662940"/>
                  </a:lnTo>
                  <a:lnTo>
                    <a:pt x="7580630" y="660400"/>
                  </a:lnTo>
                  <a:lnTo>
                    <a:pt x="7580630" y="3810"/>
                  </a:lnTo>
                  <a:lnTo>
                    <a:pt x="7580630" y="0"/>
                  </a:lnTo>
                  <a:close/>
                </a:path>
              </a:pathLst>
            </a:custGeom>
            <a:solidFill>
              <a:srgbClr val="FFFF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84860" y="518159"/>
              <a:ext cx="7573009" cy="656590"/>
            </a:xfrm>
            <a:custGeom>
              <a:avLst/>
              <a:gdLst/>
              <a:ahLst/>
              <a:cxnLst/>
              <a:rect l="l" t="t" r="r" b="b"/>
              <a:pathLst>
                <a:path w="7573009" h="656590">
                  <a:moveTo>
                    <a:pt x="7573010" y="0"/>
                  </a:moveTo>
                  <a:lnTo>
                    <a:pt x="7570470" y="0"/>
                  </a:lnTo>
                  <a:lnTo>
                    <a:pt x="7570470" y="2540"/>
                  </a:lnTo>
                  <a:lnTo>
                    <a:pt x="7570470" y="652780"/>
                  </a:lnTo>
                  <a:lnTo>
                    <a:pt x="3810" y="652780"/>
                  </a:lnTo>
                  <a:lnTo>
                    <a:pt x="3810" y="2540"/>
                  </a:lnTo>
                  <a:lnTo>
                    <a:pt x="7570470" y="2540"/>
                  </a:lnTo>
                  <a:lnTo>
                    <a:pt x="7570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52780"/>
                  </a:lnTo>
                  <a:lnTo>
                    <a:pt x="0" y="656590"/>
                  </a:lnTo>
                  <a:lnTo>
                    <a:pt x="7573010" y="656590"/>
                  </a:lnTo>
                  <a:lnTo>
                    <a:pt x="7573010" y="652780"/>
                  </a:lnTo>
                  <a:lnTo>
                    <a:pt x="7573010" y="2540"/>
                  </a:lnTo>
                  <a:lnTo>
                    <a:pt x="7573010" y="0"/>
                  </a:lnTo>
                  <a:close/>
                </a:path>
              </a:pathLst>
            </a:custGeom>
            <a:solidFill>
              <a:srgbClr val="FFFF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88670" y="520699"/>
              <a:ext cx="7566659" cy="650240"/>
            </a:xfrm>
            <a:custGeom>
              <a:avLst/>
              <a:gdLst/>
              <a:ahLst/>
              <a:cxnLst/>
              <a:rect l="l" t="t" r="r" b="b"/>
              <a:pathLst>
                <a:path w="7566659" h="650240">
                  <a:moveTo>
                    <a:pt x="7566660" y="0"/>
                  </a:moveTo>
                  <a:lnTo>
                    <a:pt x="7562850" y="0"/>
                  </a:lnTo>
                  <a:lnTo>
                    <a:pt x="7562850" y="3810"/>
                  </a:lnTo>
                  <a:lnTo>
                    <a:pt x="7562850" y="646430"/>
                  </a:lnTo>
                  <a:lnTo>
                    <a:pt x="3810" y="646430"/>
                  </a:lnTo>
                  <a:lnTo>
                    <a:pt x="3810" y="3810"/>
                  </a:lnTo>
                  <a:lnTo>
                    <a:pt x="7562850" y="3810"/>
                  </a:lnTo>
                  <a:lnTo>
                    <a:pt x="756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6430"/>
                  </a:lnTo>
                  <a:lnTo>
                    <a:pt x="0" y="650240"/>
                  </a:lnTo>
                  <a:lnTo>
                    <a:pt x="7566660" y="650240"/>
                  </a:lnTo>
                  <a:lnTo>
                    <a:pt x="7566660" y="646430"/>
                  </a:lnTo>
                  <a:lnTo>
                    <a:pt x="7566660" y="3810"/>
                  </a:lnTo>
                  <a:lnTo>
                    <a:pt x="7566660" y="0"/>
                  </a:lnTo>
                  <a:close/>
                </a:path>
              </a:pathLst>
            </a:custGeom>
            <a:solidFill>
              <a:srgbClr val="FFF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92480" y="524509"/>
              <a:ext cx="7559040" cy="642620"/>
            </a:xfrm>
            <a:custGeom>
              <a:avLst/>
              <a:gdLst/>
              <a:ahLst/>
              <a:cxnLst/>
              <a:rect l="l" t="t" r="r" b="b"/>
              <a:pathLst>
                <a:path w="7559040" h="642619">
                  <a:moveTo>
                    <a:pt x="7559040" y="0"/>
                  </a:moveTo>
                  <a:lnTo>
                    <a:pt x="7555230" y="0"/>
                  </a:lnTo>
                  <a:lnTo>
                    <a:pt x="7555230" y="3810"/>
                  </a:lnTo>
                  <a:lnTo>
                    <a:pt x="7555230" y="638810"/>
                  </a:lnTo>
                  <a:lnTo>
                    <a:pt x="3810" y="638810"/>
                  </a:lnTo>
                  <a:lnTo>
                    <a:pt x="3810" y="3810"/>
                  </a:lnTo>
                  <a:lnTo>
                    <a:pt x="7555230" y="3810"/>
                  </a:lnTo>
                  <a:lnTo>
                    <a:pt x="755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8810"/>
                  </a:lnTo>
                  <a:lnTo>
                    <a:pt x="0" y="642620"/>
                  </a:lnTo>
                  <a:lnTo>
                    <a:pt x="7559040" y="642620"/>
                  </a:lnTo>
                  <a:lnTo>
                    <a:pt x="7559040" y="638810"/>
                  </a:lnTo>
                  <a:lnTo>
                    <a:pt x="7559040" y="3810"/>
                  </a:lnTo>
                  <a:lnTo>
                    <a:pt x="7559040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96290" y="528319"/>
              <a:ext cx="7551420" cy="635000"/>
            </a:xfrm>
            <a:custGeom>
              <a:avLst/>
              <a:gdLst/>
              <a:ahLst/>
              <a:cxnLst/>
              <a:rect l="l" t="t" r="r" b="b"/>
              <a:pathLst>
                <a:path w="7551420" h="635000">
                  <a:moveTo>
                    <a:pt x="7551420" y="0"/>
                  </a:moveTo>
                  <a:lnTo>
                    <a:pt x="7547610" y="0"/>
                  </a:lnTo>
                  <a:lnTo>
                    <a:pt x="7547610" y="3810"/>
                  </a:lnTo>
                  <a:lnTo>
                    <a:pt x="7547610" y="631190"/>
                  </a:lnTo>
                  <a:lnTo>
                    <a:pt x="3810" y="631190"/>
                  </a:lnTo>
                  <a:lnTo>
                    <a:pt x="3810" y="3810"/>
                  </a:lnTo>
                  <a:lnTo>
                    <a:pt x="7547610" y="3810"/>
                  </a:lnTo>
                  <a:lnTo>
                    <a:pt x="7547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31190"/>
                  </a:lnTo>
                  <a:lnTo>
                    <a:pt x="0" y="635000"/>
                  </a:lnTo>
                  <a:lnTo>
                    <a:pt x="7551420" y="635000"/>
                  </a:lnTo>
                  <a:lnTo>
                    <a:pt x="7551420" y="631190"/>
                  </a:lnTo>
                  <a:lnTo>
                    <a:pt x="7551420" y="3810"/>
                  </a:lnTo>
                  <a:lnTo>
                    <a:pt x="7551420" y="0"/>
                  </a:lnTo>
                  <a:close/>
                </a:path>
              </a:pathLst>
            </a:custGeom>
            <a:solidFill>
              <a:srgbClr val="FFFF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800100" y="532129"/>
              <a:ext cx="7543800" cy="627380"/>
            </a:xfrm>
            <a:custGeom>
              <a:avLst/>
              <a:gdLst/>
              <a:ahLst/>
              <a:cxnLst/>
              <a:rect l="l" t="t" r="r" b="b"/>
              <a:pathLst>
                <a:path w="7543800" h="627380">
                  <a:moveTo>
                    <a:pt x="7543800" y="0"/>
                  </a:moveTo>
                  <a:lnTo>
                    <a:pt x="7539990" y="0"/>
                  </a:lnTo>
                  <a:lnTo>
                    <a:pt x="7539990" y="3810"/>
                  </a:lnTo>
                  <a:lnTo>
                    <a:pt x="7539990" y="623570"/>
                  </a:lnTo>
                  <a:lnTo>
                    <a:pt x="2540" y="623570"/>
                  </a:lnTo>
                  <a:lnTo>
                    <a:pt x="2540" y="3810"/>
                  </a:lnTo>
                  <a:lnTo>
                    <a:pt x="7539990" y="3810"/>
                  </a:lnTo>
                  <a:lnTo>
                    <a:pt x="7539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3570"/>
                  </a:lnTo>
                  <a:lnTo>
                    <a:pt x="0" y="627380"/>
                  </a:lnTo>
                  <a:lnTo>
                    <a:pt x="7543800" y="627380"/>
                  </a:lnTo>
                  <a:lnTo>
                    <a:pt x="7543800" y="623570"/>
                  </a:lnTo>
                  <a:lnTo>
                    <a:pt x="7543800" y="3810"/>
                  </a:lnTo>
                  <a:lnTo>
                    <a:pt x="7543800" y="0"/>
                  </a:lnTo>
                  <a:close/>
                </a:path>
              </a:pathLst>
            </a:custGeom>
            <a:solidFill>
              <a:srgbClr val="FFFF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802640" y="535939"/>
              <a:ext cx="7537450" cy="619760"/>
            </a:xfrm>
            <a:custGeom>
              <a:avLst/>
              <a:gdLst/>
              <a:ahLst/>
              <a:cxnLst/>
              <a:rect l="l" t="t" r="r" b="b"/>
              <a:pathLst>
                <a:path w="7537450" h="619760">
                  <a:moveTo>
                    <a:pt x="7537450" y="0"/>
                  </a:moveTo>
                  <a:lnTo>
                    <a:pt x="7533640" y="0"/>
                  </a:lnTo>
                  <a:lnTo>
                    <a:pt x="7533640" y="3810"/>
                  </a:lnTo>
                  <a:lnTo>
                    <a:pt x="7533640" y="617220"/>
                  </a:lnTo>
                  <a:lnTo>
                    <a:pt x="3810" y="617220"/>
                  </a:lnTo>
                  <a:lnTo>
                    <a:pt x="3810" y="3810"/>
                  </a:lnTo>
                  <a:lnTo>
                    <a:pt x="7533640" y="3810"/>
                  </a:lnTo>
                  <a:lnTo>
                    <a:pt x="7533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17220"/>
                  </a:lnTo>
                  <a:lnTo>
                    <a:pt x="0" y="619760"/>
                  </a:lnTo>
                  <a:lnTo>
                    <a:pt x="7537450" y="619760"/>
                  </a:lnTo>
                  <a:lnTo>
                    <a:pt x="7537450" y="617220"/>
                  </a:lnTo>
                  <a:lnTo>
                    <a:pt x="7537450" y="3810"/>
                  </a:lnTo>
                  <a:lnTo>
                    <a:pt x="7537450" y="0"/>
                  </a:lnTo>
                  <a:close/>
                </a:path>
              </a:pathLst>
            </a:custGeom>
            <a:solidFill>
              <a:srgbClr val="FFFF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06450" y="539749"/>
              <a:ext cx="7529830" cy="613410"/>
            </a:xfrm>
            <a:custGeom>
              <a:avLst/>
              <a:gdLst/>
              <a:ahLst/>
              <a:cxnLst/>
              <a:rect l="l" t="t" r="r" b="b"/>
              <a:pathLst>
                <a:path w="7529830" h="613410">
                  <a:moveTo>
                    <a:pt x="7529830" y="0"/>
                  </a:moveTo>
                  <a:lnTo>
                    <a:pt x="7527290" y="0"/>
                  </a:lnTo>
                  <a:lnTo>
                    <a:pt x="7527290" y="2540"/>
                  </a:lnTo>
                  <a:lnTo>
                    <a:pt x="7527290" y="609600"/>
                  </a:lnTo>
                  <a:lnTo>
                    <a:pt x="3810" y="609600"/>
                  </a:lnTo>
                  <a:lnTo>
                    <a:pt x="3810" y="2540"/>
                  </a:lnTo>
                  <a:lnTo>
                    <a:pt x="7527290" y="2540"/>
                  </a:lnTo>
                  <a:lnTo>
                    <a:pt x="75272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0"/>
                  </a:lnTo>
                  <a:lnTo>
                    <a:pt x="0" y="613410"/>
                  </a:lnTo>
                  <a:lnTo>
                    <a:pt x="7529830" y="613410"/>
                  </a:lnTo>
                  <a:lnTo>
                    <a:pt x="7529830" y="609600"/>
                  </a:lnTo>
                  <a:lnTo>
                    <a:pt x="7529830" y="2540"/>
                  </a:lnTo>
                  <a:lnTo>
                    <a:pt x="7529830" y="0"/>
                  </a:lnTo>
                  <a:close/>
                </a:path>
              </a:pathLst>
            </a:custGeom>
            <a:solidFill>
              <a:srgbClr val="FFFF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10260" y="542289"/>
              <a:ext cx="7523480" cy="607060"/>
            </a:xfrm>
            <a:custGeom>
              <a:avLst/>
              <a:gdLst/>
              <a:ahLst/>
              <a:cxnLst/>
              <a:rect l="l" t="t" r="r" b="b"/>
              <a:pathLst>
                <a:path w="7523480" h="607060">
                  <a:moveTo>
                    <a:pt x="7523480" y="0"/>
                  </a:moveTo>
                  <a:lnTo>
                    <a:pt x="7519670" y="0"/>
                  </a:lnTo>
                  <a:lnTo>
                    <a:pt x="7519670" y="3810"/>
                  </a:lnTo>
                  <a:lnTo>
                    <a:pt x="7519670" y="603250"/>
                  </a:lnTo>
                  <a:lnTo>
                    <a:pt x="3797" y="603250"/>
                  </a:lnTo>
                  <a:lnTo>
                    <a:pt x="3797" y="3810"/>
                  </a:lnTo>
                  <a:lnTo>
                    <a:pt x="7519670" y="3810"/>
                  </a:lnTo>
                  <a:lnTo>
                    <a:pt x="7519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3250"/>
                  </a:lnTo>
                  <a:lnTo>
                    <a:pt x="0" y="607060"/>
                  </a:lnTo>
                  <a:lnTo>
                    <a:pt x="7523480" y="607060"/>
                  </a:lnTo>
                  <a:lnTo>
                    <a:pt x="7523480" y="603250"/>
                  </a:lnTo>
                  <a:lnTo>
                    <a:pt x="7523480" y="3810"/>
                  </a:lnTo>
                  <a:lnTo>
                    <a:pt x="7523480" y="0"/>
                  </a:lnTo>
                  <a:close/>
                </a:path>
              </a:pathLst>
            </a:custGeom>
            <a:solidFill>
              <a:srgbClr val="FFFF8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14057" y="546099"/>
              <a:ext cx="7516495" cy="599440"/>
            </a:xfrm>
            <a:custGeom>
              <a:avLst/>
              <a:gdLst/>
              <a:ahLst/>
              <a:cxnLst/>
              <a:rect l="l" t="t" r="r" b="b"/>
              <a:pathLst>
                <a:path w="7516495" h="599440">
                  <a:moveTo>
                    <a:pt x="7515873" y="0"/>
                  </a:moveTo>
                  <a:lnTo>
                    <a:pt x="7512063" y="0"/>
                  </a:lnTo>
                  <a:lnTo>
                    <a:pt x="7512063" y="3810"/>
                  </a:lnTo>
                  <a:lnTo>
                    <a:pt x="7512063" y="595630"/>
                  </a:lnTo>
                  <a:lnTo>
                    <a:pt x="3822" y="595630"/>
                  </a:lnTo>
                  <a:lnTo>
                    <a:pt x="3822" y="3810"/>
                  </a:lnTo>
                  <a:lnTo>
                    <a:pt x="7512063" y="3810"/>
                  </a:lnTo>
                  <a:lnTo>
                    <a:pt x="7512063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5630"/>
                  </a:lnTo>
                  <a:lnTo>
                    <a:pt x="0" y="599440"/>
                  </a:lnTo>
                  <a:lnTo>
                    <a:pt x="7515873" y="599440"/>
                  </a:lnTo>
                  <a:lnTo>
                    <a:pt x="7515873" y="595630"/>
                  </a:lnTo>
                  <a:lnTo>
                    <a:pt x="7515873" y="3810"/>
                  </a:lnTo>
                  <a:lnTo>
                    <a:pt x="7515873" y="0"/>
                  </a:lnTo>
                  <a:close/>
                </a:path>
              </a:pathLst>
            </a:custGeom>
            <a:solidFill>
              <a:srgbClr val="FFFF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817880" y="549909"/>
              <a:ext cx="7508240" cy="591820"/>
            </a:xfrm>
            <a:custGeom>
              <a:avLst/>
              <a:gdLst/>
              <a:ahLst/>
              <a:cxnLst/>
              <a:rect l="l" t="t" r="r" b="b"/>
              <a:pathLst>
                <a:path w="7508240" h="591819">
                  <a:moveTo>
                    <a:pt x="7508240" y="0"/>
                  </a:moveTo>
                  <a:lnTo>
                    <a:pt x="7504430" y="0"/>
                  </a:lnTo>
                  <a:lnTo>
                    <a:pt x="7504430" y="3810"/>
                  </a:lnTo>
                  <a:lnTo>
                    <a:pt x="7504430" y="588010"/>
                  </a:lnTo>
                  <a:lnTo>
                    <a:pt x="3810" y="588010"/>
                  </a:lnTo>
                  <a:lnTo>
                    <a:pt x="3810" y="3810"/>
                  </a:lnTo>
                  <a:lnTo>
                    <a:pt x="7504430" y="3810"/>
                  </a:lnTo>
                  <a:lnTo>
                    <a:pt x="750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8010"/>
                  </a:lnTo>
                  <a:lnTo>
                    <a:pt x="0" y="591820"/>
                  </a:lnTo>
                  <a:lnTo>
                    <a:pt x="7508240" y="591820"/>
                  </a:lnTo>
                  <a:lnTo>
                    <a:pt x="7508240" y="588010"/>
                  </a:lnTo>
                  <a:lnTo>
                    <a:pt x="7508240" y="3810"/>
                  </a:lnTo>
                  <a:lnTo>
                    <a:pt x="7508240" y="0"/>
                  </a:lnTo>
                  <a:close/>
                </a:path>
              </a:pathLst>
            </a:custGeom>
            <a:solidFill>
              <a:srgbClr val="FFFF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821690" y="553719"/>
              <a:ext cx="7500620" cy="584200"/>
            </a:xfrm>
            <a:custGeom>
              <a:avLst/>
              <a:gdLst/>
              <a:ahLst/>
              <a:cxnLst/>
              <a:rect l="l" t="t" r="r" b="b"/>
              <a:pathLst>
                <a:path w="7500620" h="584200">
                  <a:moveTo>
                    <a:pt x="7500620" y="0"/>
                  </a:moveTo>
                  <a:lnTo>
                    <a:pt x="7496810" y="0"/>
                  </a:lnTo>
                  <a:lnTo>
                    <a:pt x="7496810" y="3810"/>
                  </a:lnTo>
                  <a:lnTo>
                    <a:pt x="7496810" y="580390"/>
                  </a:lnTo>
                  <a:lnTo>
                    <a:pt x="2540" y="580390"/>
                  </a:lnTo>
                  <a:lnTo>
                    <a:pt x="2540" y="3810"/>
                  </a:lnTo>
                  <a:lnTo>
                    <a:pt x="7496810" y="3810"/>
                  </a:lnTo>
                  <a:lnTo>
                    <a:pt x="749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0390"/>
                  </a:lnTo>
                  <a:lnTo>
                    <a:pt x="0" y="584200"/>
                  </a:lnTo>
                  <a:lnTo>
                    <a:pt x="7500620" y="584200"/>
                  </a:lnTo>
                  <a:lnTo>
                    <a:pt x="7500620" y="580390"/>
                  </a:lnTo>
                  <a:lnTo>
                    <a:pt x="7500620" y="3810"/>
                  </a:lnTo>
                  <a:lnTo>
                    <a:pt x="7500620" y="0"/>
                  </a:lnTo>
                  <a:close/>
                </a:path>
              </a:pathLst>
            </a:custGeom>
            <a:solidFill>
              <a:srgbClr val="FFFF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24230" y="557529"/>
              <a:ext cx="7494270" cy="576580"/>
            </a:xfrm>
            <a:custGeom>
              <a:avLst/>
              <a:gdLst/>
              <a:ahLst/>
              <a:cxnLst/>
              <a:rect l="l" t="t" r="r" b="b"/>
              <a:pathLst>
                <a:path w="7494270" h="576580">
                  <a:moveTo>
                    <a:pt x="7494270" y="0"/>
                  </a:moveTo>
                  <a:lnTo>
                    <a:pt x="7490460" y="0"/>
                  </a:lnTo>
                  <a:lnTo>
                    <a:pt x="7490460" y="3810"/>
                  </a:lnTo>
                  <a:lnTo>
                    <a:pt x="7490460" y="574040"/>
                  </a:lnTo>
                  <a:lnTo>
                    <a:pt x="3810" y="574040"/>
                  </a:lnTo>
                  <a:lnTo>
                    <a:pt x="3810" y="3810"/>
                  </a:lnTo>
                  <a:lnTo>
                    <a:pt x="7490460" y="3810"/>
                  </a:lnTo>
                  <a:lnTo>
                    <a:pt x="7490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4040"/>
                  </a:lnTo>
                  <a:lnTo>
                    <a:pt x="0" y="576580"/>
                  </a:lnTo>
                  <a:lnTo>
                    <a:pt x="7494270" y="576580"/>
                  </a:lnTo>
                  <a:lnTo>
                    <a:pt x="7494270" y="574040"/>
                  </a:lnTo>
                  <a:lnTo>
                    <a:pt x="7494270" y="3810"/>
                  </a:lnTo>
                  <a:lnTo>
                    <a:pt x="7494270" y="0"/>
                  </a:lnTo>
                  <a:close/>
                </a:path>
              </a:pathLst>
            </a:custGeom>
            <a:solidFill>
              <a:srgbClr val="FFFF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28040" y="561339"/>
              <a:ext cx="7486650" cy="570230"/>
            </a:xfrm>
            <a:custGeom>
              <a:avLst/>
              <a:gdLst/>
              <a:ahLst/>
              <a:cxnLst/>
              <a:rect l="l" t="t" r="r" b="b"/>
              <a:pathLst>
                <a:path w="7486650" h="570230">
                  <a:moveTo>
                    <a:pt x="7486650" y="0"/>
                  </a:moveTo>
                  <a:lnTo>
                    <a:pt x="7484110" y="0"/>
                  </a:lnTo>
                  <a:lnTo>
                    <a:pt x="7484110" y="2540"/>
                  </a:lnTo>
                  <a:lnTo>
                    <a:pt x="7484110" y="566420"/>
                  </a:lnTo>
                  <a:lnTo>
                    <a:pt x="3810" y="566420"/>
                  </a:lnTo>
                  <a:lnTo>
                    <a:pt x="3810" y="2540"/>
                  </a:lnTo>
                  <a:lnTo>
                    <a:pt x="7484110" y="2540"/>
                  </a:lnTo>
                  <a:lnTo>
                    <a:pt x="74841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66420"/>
                  </a:lnTo>
                  <a:lnTo>
                    <a:pt x="0" y="570230"/>
                  </a:lnTo>
                  <a:lnTo>
                    <a:pt x="7486650" y="570230"/>
                  </a:lnTo>
                  <a:lnTo>
                    <a:pt x="7486650" y="566420"/>
                  </a:lnTo>
                  <a:lnTo>
                    <a:pt x="7486650" y="2540"/>
                  </a:lnTo>
                  <a:lnTo>
                    <a:pt x="7486650" y="0"/>
                  </a:lnTo>
                  <a:close/>
                </a:path>
              </a:pathLst>
            </a:custGeom>
            <a:solidFill>
              <a:srgbClr val="FFF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31850" y="563879"/>
              <a:ext cx="7480300" cy="563880"/>
            </a:xfrm>
            <a:custGeom>
              <a:avLst/>
              <a:gdLst/>
              <a:ahLst/>
              <a:cxnLst/>
              <a:rect l="l" t="t" r="r" b="b"/>
              <a:pathLst>
                <a:path w="7480300" h="563880">
                  <a:moveTo>
                    <a:pt x="7480300" y="0"/>
                  </a:moveTo>
                  <a:lnTo>
                    <a:pt x="7476490" y="0"/>
                  </a:lnTo>
                  <a:lnTo>
                    <a:pt x="7476490" y="3810"/>
                  </a:lnTo>
                  <a:lnTo>
                    <a:pt x="7476490" y="560070"/>
                  </a:lnTo>
                  <a:lnTo>
                    <a:pt x="3810" y="560070"/>
                  </a:lnTo>
                  <a:lnTo>
                    <a:pt x="3810" y="3810"/>
                  </a:lnTo>
                  <a:lnTo>
                    <a:pt x="7476490" y="3810"/>
                  </a:lnTo>
                  <a:lnTo>
                    <a:pt x="7476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0070"/>
                  </a:lnTo>
                  <a:lnTo>
                    <a:pt x="0" y="563880"/>
                  </a:lnTo>
                  <a:lnTo>
                    <a:pt x="7480300" y="563880"/>
                  </a:lnTo>
                  <a:lnTo>
                    <a:pt x="7480300" y="560070"/>
                  </a:lnTo>
                  <a:lnTo>
                    <a:pt x="7480300" y="3810"/>
                  </a:lnTo>
                  <a:lnTo>
                    <a:pt x="7480300" y="0"/>
                  </a:lnTo>
                  <a:close/>
                </a:path>
              </a:pathLst>
            </a:custGeom>
            <a:solidFill>
              <a:srgbClr val="FFF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35660" y="567689"/>
              <a:ext cx="7472680" cy="556260"/>
            </a:xfrm>
            <a:custGeom>
              <a:avLst/>
              <a:gdLst/>
              <a:ahLst/>
              <a:cxnLst/>
              <a:rect l="l" t="t" r="r" b="b"/>
              <a:pathLst>
                <a:path w="7472680" h="556260">
                  <a:moveTo>
                    <a:pt x="7472680" y="0"/>
                  </a:moveTo>
                  <a:lnTo>
                    <a:pt x="7468870" y="0"/>
                  </a:lnTo>
                  <a:lnTo>
                    <a:pt x="7468870" y="3810"/>
                  </a:lnTo>
                  <a:lnTo>
                    <a:pt x="7468870" y="552450"/>
                  </a:lnTo>
                  <a:lnTo>
                    <a:pt x="3810" y="552450"/>
                  </a:lnTo>
                  <a:lnTo>
                    <a:pt x="3810" y="3810"/>
                  </a:lnTo>
                  <a:lnTo>
                    <a:pt x="7468870" y="3810"/>
                  </a:lnTo>
                  <a:lnTo>
                    <a:pt x="7468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52450"/>
                  </a:lnTo>
                  <a:lnTo>
                    <a:pt x="0" y="556260"/>
                  </a:lnTo>
                  <a:lnTo>
                    <a:pt x="7472680" y="556260"/>
                  </a:lnTo>
                  <a:lnTo>
                    <a:pt x="7472680" y="552450"/>
                  </a:lnTo>
                  <a:lnTo>
                    <a:pt x="7472680" y="3810"/>
                  </a:lnTo>
                  <a:lnTo>
                    <a:pt x="7472680" y="0"/>
                  </a:lnTo>
                  <a:close/>
                </a:path>
              </a:pathLst>
            </a:custGeom>
            <a:solidFill>
              <a:srgbClr val="FFF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839470" y="571499"/>
              <a:ext cx="7465059" cy="548640"/>
            </a:xfrm>
            <a:custGeom>
              <a:avLst/>
              <a:gdLst/>
              <a:ahLst/>
              <a:cxnLst/>
              <a:rect l="l" t="t" r="r" b="b"/>
              <a:pathLst>
                <a:path w="7465059" h="548640">
                  <a:moveTo>
                    <a:pt x="7465060" y="0"/>
                  </a:moveTo>
                  <a:lnTo>
                    <a:pt x="7461250" y="0"/>
                  </a:lnTo>
                  <a:lnTo>
                    <a:pt x="7461250" y="3810"/>
                  </a:lnTo>
                  <a:lnTo>
                    <a:pt x="7461250" y="544830"/>
                  </a:lnTo>
                  <a:lnTo>
                    <a:pt x="3810" y="544830"/>
                  </a:lnTo>
                  <a:lnTo>
                    <a:pt x="3810" y="3810"/>
                  </a:lnTo>
                  <a:lnTo>
                    <a:pt x="7461250" y="3810"/>
                  </a:lnTo>
                  <a:lnTo>
                    <a:pt x="7461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4830"/>
                  </a:lnTo>
                  <a:lnTo>
                    <a:pt x="0" y="548640"/>
                  </a:lnTo>
                  <a:lnTo>
                    <a:pt x="7465060" y="548640"/>
                  </a:lnTo>
                  <a:lnTo>
                    <a:pt x="7465060" y="544830"/>
                  </a:lnTo>
                  <a:lnTo>
                    <a:pt x="7465060" y="3810"/>
                  </a:lnTo>
                  <a:lnTo>
                    <a:pt x="7465060" y="0"/>
                  </a:lnTo>
                  <a:close/>
                </a:path>
              </a:pathLst>
            </a:custGeom>
            <a:solidFill>
              <a:srgbClr val="FFFF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843280" y="575309"/>
              <a:ext cx="7457440" cy="541020"/>
            </a:xfrm>
            <a:custGeom>
              <a:avLst/>
              <a:gdLst/>
              <a:ahLst/>
              <a:cxnLst/>
              <a:rect l="l" t="t" r="r" b="b"/>
              <a:pathLst>
                <a:path w="7457440" h="541019">
                  <a:moveTo>
                    <a:pt x="7457440" y="0"/>
                  </a:moveTo>
                  <a:lnTo>
                    <a:pt x="7453630" y="0"/>
                  </a:lnTo>
                  <a:lnTo>
                    <a:pt x="7453630" y="3810"/>
                  </a:lnTo>
                  <a:lnTo>
                    <a:pt x="7453630" y="537210"/>
                  </a:lnTo>
                  <a:lnTo>
                    <a:pt x="2540" y="537210"/>
                  </a:lnTo>
                  <a:lnTo>
                    <a:pt x="2540" y="3810"/>
                  </a:lnTo>
                  <a:lnTo>
                    <a:pt x="7453630" y="3810"/>
                  </a:lnTo>
                  <a:lnTo>
                    <a:pt x="7453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7210"/>
                  </a:lnTo>
                  <a:lnTo>
                    <a:pt x="0" y="541020"/>
                  </a:lnTo>
                  <a:lnTo>
                    <a:pt x="7457440" y="541020"/>
                  </a:lnTo>
                  <a:lnTo>
                    <a:pt x="7457440" y="537210"/>
                  </a:lnTo>
                  <a:lnTo>
                    <a:pt x="7457440" y="3810"/>
                  </a:lnTo>
                  <a:lnTo>
                    <a:pt x="7457440" y="0"/>
                  </a:lnTo>
                  <a:close/>
                </a:path>
              </a:pathLst>
            </a:custGeom>
            <a:solidFill>
              <a:srgbClr val="FFFF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845820" y="579119"/>
              <a:ext cx="7451090" cy="533400"/>
            </a:xfrm>
            <a:custGeom>
              <a:avLst/>
              <a:gdLst/>
              <a:ahLst/>
              <a:cxnLst/>
              <a:rect l="l" t="t" r="r" b="b"/>
              <a:pathLst>
                <a:path w="7451090" h="533400">
                  <a:moveTo>
                    <a:pt x="7451090" y="0"/>
                  </a:moveTo>
                  <a:lnTo>
                    <a:pt x="7447280" y="0"/>
                  </a:lnTo>
                  <a:lnTo>
                    <a:pt x="7447280" y="3810"/>
                  </a:lnTo>
                  <a:lnTo>
                    <a:pt x="7447280" y="530860"/>
                  </a:lnTo>
                  <a:lnTo>
                    <a:pt x="3810" y="530860"/>
                  </a:lnTo>
                  <a:lnTo>
                    <a:pt x="3810" y="3810"/>
                  </a:lnTo>
                  <a:lnTo>
                    <a:pt x="7447280" y="3810"/>
                  </a:lnTo>
                  <a:lnTo>
                    <a:pt x="74472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0860"/>
                  </a:lnTo>
                  <a:lnTo>
                    <a:pt x="0" y="533400"/>
                  </a:lnTo>
                  <a:lnTo>
                    <a:pt x="7451090" y="533400"/>
                  </a:lnTo>
                  <a:lnTo>
                    <a:pt x="7451090" y="530860"/>
                  </a:lnTo>
                  <a:lnTo>
                    <a:pt x="7451090" y="3810"/>
                  </a:lnTo>
                  <a:lnTo>
                    <a:pt x="7451090" y="0"/>
                  </a:lnTo>
                  <a:close/>
                </a:path>
              </a:pathLst>
            </a:custGeom>
            <a:solidFill>
              <a:srgbClr val="FFFF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49630" y="582929"/>
              <a:ext cx="7443470" cy="527050"/>
            </a:xfrm>
            <a:custGeom>
              <a:avLst/>
              <a:gdLst/>
              <a:ahLst/>
              <a:cxnLst/>
              <a:rect l="l" t="t" r="r" b="b"/>
              <a:pathLst>
                <a:path w="7443470" h="527050">
                  <a:moveTo>
                    <a:pt x="7443470" y="0"/>
                  </a:moveTo>
                  <a:lnTo>
                    <a:pt x="7439660" y="0"/>
                  </a:lnTo>
                  <a:lnTo>
                    <a:pt x="7439660" y="3810"/>
                  </a:lnTo>
                  <a:lnTo>
                    <a:pt x="7439660" y="523240"/>
                  </a:lnTo>
                  <a:lnTo>
                    <a:pt x="3810" y="523240"/>
                  </a:lnTo>
                  <a:lnTo>
                    <a:pt x="3810" y="3810"/>
                  </a:lnTo>
                  <a:lnTo>
                    <a:pt x="7439660" y="3810"/>
                  </a:lnTo>
                  <a:lnTo>
                    <a:pt x="74396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3240"/>
                  </a:lnTo>
                  <a:lnTo>
                    <a:pt x="0" y="527050"/>
                  </a:lnTo>
                  <a:lnTo>
                    <a:pt x="7443470" y="527050"/>
                  </a:lnTo>
                  <a:lnTo>
                    <a:pt x="7443470" y="523240"/>
                  </a:lnTo>
                  <a:lnTo>
                    <a:pt x="7443470" y="3810"/>
                  </a:lnTo>
                  <a:lnTo>
                    <a:pt x="7443470" y="0"/>
                  </a:lnTo>
                  <a:close/>
                </a:path>
              </a:pathLst>
            </a:custGeom>
            <a:solidFill>
              <a:srgbClr val="FFFF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53440" y="586739"/>
              <a:ext cx="7435850" cy="519430"/>
            </a:xfrm>
            <a:custGeom>
              <a:avLst/>
              <a:gdLst/>
              <a:ahLst/>
              <a:cxnLst/>
              <a:rect l="l" t="t" r="r" b="b"/>
              <a:pathLst>
                <a:path w="7435850" h="519430">
                  <a:moveTo>
                    <a:pt x="7435850" y="0"/>
                  </a:moveTo>
                  <a:lnTo>
                    <a:pt x="7433310" y="0"/>
                  </a:lnTo>
                  <a:lnTo>
                    <a:pt x="7433310" y="3810"/>
                  </a:lnTo>
                  <a:lnTo>
                    <a:pt x="7433310" y="515620"/>
                  </a:lnTo>
                  <a:lnTo>
                    <a:pt x="3810" y="515620"/>
                  </a:lnTo>
                  <a:lnTo>
                    <a:pt x="3810" y="3810"/>
                  </a:lnTo>
                  <a:lnTo>
                    <a:pt x="7433310" y="3810"/>
                  </a:lnTo>
                  <a:lnTo>
                    <a:pt x="7433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5620"/>
                  </a:lnTo>
                  <a:lnTo>
                    <a:pt x="0" y="519430"/>
                  </a:lnTo>
                  <a:lnTo>
                    <a:pt x="7435850" y="519430"/>
                  </a:lnTo>
                  <a:lnTo>
                    <a:pt x="7435850" y="515620"/>
                  </a:lnTo>
                  <a:lnTo>
                    <a:pt x="7435850" y="3810"/>
                  </a:lnTo>
                  <a:lnTo>
                    <a:pt x="7435850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57250" y="590549"/>
              <a:ext cx="7429500" cy="511809"/>
            </a:xfrm>
            <a:custGeom>
              <a:avLst/>
              <a:gdLst/>
              <a:ahLst/>
              <a:cxnLst/>
              <a:rect l="l" t="t" r="r" b="b"/>
              <a:pathLst>
                <a:path w="7429500" h="511809">
                  <a:moveTo>
                    <a:pt x="7429500" y="0"/>
                  </a:moveTo>
                  <a:lnTo>
                    <a:pt x="7425690" y="0"/>
                  </a:lnTo>
                  <a:lnTo>
                    <a:pt x="7425690" y="2540"/>
                  </a:lnTo>
                  <a:lnTo>
                    <a:pt x="7425690" y="508000"/>
                  </a:lnTo>
                  <a:lnTo>
                    <a:pt x="3810" y="508000"/>
                  </a:lnTo>
                  <a:lnTo>
                    <a:pt x="3810" y="2540"/>
                  </a:lnTo>
                  <a:lnTo>
                    <a:pt x="7425690" y="2540"/>
                  </a:lnTo>
                  <a:lnTo>
                    <a:pt x="74256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08000"/>
                  </a:lnTo>
                  <a:lnTo>
                    <a:pt x="0" y="511810"/>
                  </a:lnTo>
                  <a:lnTo>
                    <a:pt x="7429500" y="511810"/>
                  </a:lnTo>
                  <a:lnTo>
                    <a:pt x="7429500" y="508000"/>
                  </a:lnTo>
                  <a:lnTo>
                    <a:pt x="7429500" y="2540"/>
                  </a:lnTo>
                  <a:lnTo>
                    <a:pt x="7429500" y="0"/>
                  </a:lnTo>
                  <a:close/>
                </a:path>
              </a:pathLst>
            </a:custGeom>
            <a:solidFill>
              <a:srgbClr val="FFFF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1060" y="593089"/>
              <a:ext cx="7421880" cy="505459"/>
            </a:xfrm>
            <a:custGeom>
              <a:avLst/>
              <a:gdLst/>
              <a:ahLst/>
              <a:cxnLst/>
              <a:rect l="l" t="t" r="r" b="b"/>
              <a:pathLst>
                <a:path w="7421880" h="505459">
                  <a:moveTo>
                    <a:pt x="7421880" y="0"/>
                  </a:moveTo>
                  <a:lnTo>
                    <a:pt x="7418070" y="0"/>
                  </a:lnTo>
                  <a:lnTo>
                    <a:pt x="7418070" y="3810"/>
                  </a:lnTo>
                  <a:lnTo>
                    <a:pt x="7418070" y="501650"/>
                  </a:lnTo>
                  <a:lnTo>
                    <a:pt x="3810" y="501650"/>
                  </a:lnTo>
                  <a:lnTo>
                    <a:pt x="3810" y="3810"/>
                  </a:lnTo>
                  <a:lnTo>
                    <a:pt x="7418070" y="3810"/>
                  </a:lnTo>
                  <a:lnTo>
                    <a:pt x="7418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01650"/>
                  </a:lnTo>
                  <a:lnTo>
                    <a:pt x="0" y="505460"/>
                  </a:lnTo>
                  <a:lnTo>
                    <a:pt x="7421880" y="505460"/>
                  </a:lnTo>
                  <a:lnTo>
                    <a:pt x="7421880" y="501650"/>
                  </a:lnTo>
                  <a:lnTo>
                    <a:pt x="7421880" y="3810"/>
                  </a:lnTo>
                  <a:lnTo>
                    <a:pt x="7421880" y="0"/>
                  </a:lnTo>
                  <a:close/>
                </a:path>
              </a:pathLst>
            </a:custGeom>
            <a:solidFill>
              <a:srgbClr val="FFFF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64870" y="596899"/>
              <a:ext cx="7414259" cy="497840"/>
            </a:xfrm>
            <a:custGeom>
              <a:avLst/>
              <a:gdLst/>
              <a:ahLst/>
              <a:cxnLst/>
              <a:rect l="l" t="t" r="r" b="b"/>
              <a:pathLst>
                <a:path w="7414259" h="497840">
                  <a:moveTo>
                    <a:pt x="7414260" y="0"/>
                  </a:moveTo>
                  <a:lnTo>
                    <a:pt x="7410450" y="0"/>
                  </a:lnTo>
                  <a:lnTo>
                    <a:pt x="7410450" y="3810"/>
                  </a:lnTo>
                  <a:lnTo>
                    <a:pt x="7410450" y="494030"/>
                  </a:lnTo>
                  <a:lnTo>
                    <a:pt x="3810" y="494030"/>
                  </a:lnTo>
                  <a:lnTo>
                    <a:pt x="3810" y="3810"/>
                  </a:lnTo>
                  <a:lnTo>
                    <a:pt x="7410450" y="3810"/>
                  </a:lnTo>
                  <a:lnTo>
                    <a:pt x="7410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4030"/>
                  </a:lnTo>
                  <a:lnTo>
                    <a:pt x="0" y="497840"/>
                  </a:lnTo>
                  <a:lnTo>
                    <a:pt x="7414260" y="497840"/>
                  </a:lnTo>
                  <a:lnTo>
                    <a:pt x="7414260" y="494030"/>
                  </a:lnTo>
                  <a:lnTo>
                    <a:pt x="7414260" y="3810"/>
                  </a:lnTo>
                  <a:lnTo>
                    <a:pt x="7414260" y="0"/>
                  </a:lnTo>
                  <a:close/>
                </a:path>
              </a:pathLst>
            </a:custGeom>
            <a:solidFill>
              <a:srgbClr val="FFFF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68680" y="600709"/>
              <a:ext cx="7406640" cy="490220"/>
            </a:xfrm>
            <a:custGeom>
              <a:avLst/>
              <a:gdLst/>
              <a:ahLst/>
              <a:cxnLst/>
              <a:rect l="l" t="t" r="r" b="b"/>
              <a:pathLst>
                <a:path w="7406640" h="490219">
                  <a:moveTo>
                    <a:pt x="7406640" y="0"/>
                  </a:moveTo>
                  <a:lnTo>
                    <a:pt x="7402830" y="0"/>
                  </a:lnTo>
                  <a:lnTo>
                    <a:pt x="7402830" y="3810"/>
                  </a:lnTo>
                  <a:lnTo>
                    <a:pt x="7402830" y="486410"/>
                  </a:lnTo>
                  <a:lnTo>
                    <a:pt x="3810" y="486410"/>
                  </a:lnTo>
                  <a:lnTo>
                    <a:pt x="3810" y="3810"/>
                  </a:lnTo>
                  <a:lnTo>
                    <a:pt x="7402830" y="3810"/>
                  </a:lnTo>
                  <a:lnTo>
                    <a:pt x="7402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6410"/>
                  </a:lnTo>
                  <a:lnTo>
                    <a:pt x="0" y="490220"/>
                  </a:lnTo>
                  <a:lnTo>
                    <a:pt x="7406640" y="490220"/>
                  </a:lnTo>
                  <a:lnTo>
                    <a:pt x="7406640" y="486410"/>
                  </a:lnTo>
                  <a:lnTo>
                    <a:pt x="7406640" y="3810"/>
                  </a:lnTo>
                  <a:lnTo>
                    <a:pt x="7406640" y="0"/>
                  </a:lnTo>
                  <a:close/>
                </a:path>
              </a:pathLst>
            </a:custGeom>
            <a:solidFill>
              <a:srgbClr val="FFFF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2490" y="604519"/>
              <a:ext cx="7399020" cy="482600"/>
            </a:xfrm>
            <a:custGeom>
              <a:avLst/>
              <a:gdLst/>
              <a:ahLst/>
              <a:cxnLst/>
              <a:rect l="l" t="t" r="r" b="b"/>
              <a:pathLst>
                <a:path w="7399020" h="482600">
                  <a:moveTo>
                    <a:pt x="7399020" y="0"/>
                  </a:moveTo>
                  <a:lnTo>
                    <a:pt x="7395210" y="0"/>
                  </a:lnTo>
                  <a:lnTo>
                    <a:pt x="7395210" y="3810"/>
                  </a:lnTo>
                  <a:lnTo>
                    <a:pt x="7395210" y="480060"/>
                  </a:lnTo>
                  <a:lnTo>
                    <a:pt x="2540" y="480060"/>
                  </a:lnTo>
                  <a:lnTo>
                    <a:pt x="2540" y="3810"/>
                  </a:lnTo>
                  <a:lnTo>
                    <a:pt x="7395210" y="3810"/>
                  </a:lnTo>
                  <a:lnTo>
                    <a:pt x="7395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2600"/>
                  </a:lnTo>
                  <a:lnTo>
                    <a:pt x="7399020" y="482600"/>
                  </a:lnTo>
                  <a:lnTo>
                    <a:pt x="7399020" y="480060"/>
                  </a:lnTo>
                  <a:lnTo>
                    <a:pt x="7399020" y="3810"/>
                  </a:lnTo>
                  <a:lnTo>
                    <a:pt x="7399020" y="0"/>
                  </a:lnTo>
                  <a:close/>
                </a:path>
              </a:pathLst>
            </a:custGeom>
            <a:solidFill>
              <a:srgbClr val="FFFF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75030" y="608329"/>
              <a:ext cx="7392670" cy="476250"/>
            </a:xfrm>
            <a:custGeom>
              <a:avLst/>
              <a:gdLst/>
              <a:ahLst/>
              <a:cxnLst/>
              <a:rect l="l" t="t" r="r" b="b"/>
              <a:pathLst>
                <a:path w="7392670" h="476250">
                  <a:moveTo>
                    <a:pt x="7392670" y="0"/>
                  </a:moveTo>
                  <a:lnTo>
                    <a:pt x="7388860" y="0"/>
                  </a:lnTo>
                  <a:lnTo>
                    <a:pt x="7388860" y="3810"/>
                  </a:lnTo>
                  <a:lnTo>
                    <a:pt x="7388860" y="472440"/>
                  </a:lnTo>
                  <a:lnTo>
                    <a:pt x="3810" y="472440"/>
                  </a:lnTo>
                  <a:lnTo>
                    <a:pt x="3810" y="3810"/>
                  </a:lnTo>
                  <a:lnTo>
                    <a:pt x="7388860" y="3810"/>
                  </a:lnTo>
                  <a:lnTo>
                    <a:pt x="73888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7392670" y="476250"/>
                  </a:lnTo>
                  <a:lnTo>
                    <a:pt x="7392670" y="472440"/>
                  </a:lnTo>
                  <a:lnTo>
                    <a:pt x="7392670" y="3810"/>
                  </a:lnTo>
                  <a:lnTo>
                    <a:pt x="7392670" y="0"/>
                  </a:lnTo>
                  <a:close/>
                </a:path>
              </a:pathLst>
            </a:custGeom>
            <a:solidFill>
              <a:srgbClr val="FFFF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78840" y="612139"/>
              <a:ext cx="7385050" cy="468630"/>
            </a:xfrm>
            <a:custGeom>
              <a:avLst/>
              <a:gdLst/>
              <a:ahLst/>
              <a:cxnLst/>
              <a:rect l="l" t="t" r="r" b="b"/>
              <a:pathLst>
                <a:path w="7385050" h="468630">
                  <a:moveTo>
                    <a:pt x="7385050" y="0"/>
                  </a:moveTo>
                  <a:lnTo>
                    <a:pt x="7382510" y="0"/>
                  </a:lnTo>
                  <a:lnTo>
                    <a:pt x="7382510" y="2540"/>
                  </a:lnTo>
                  <a:lnTo>
                    <a:pt x="7382510" y="464820"/>
                  </a:lnTo>
                  <a:lnTo>
                    <a:pt x="3810" y="464820"/>
                  </a:lnTo>
                  <a:lnTo>
                    <a:pt x="3810" y="2540"/>
                  </a:lnTo>
                  <a:lnTo>
                    <a:pt x="7382510" y="2540"/>
                  </a:lnTo>
                  <a:lnTo>
                    <a:pt x="73825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4820"/>
                  </a:lnTo>
                  <a:lnTo>
                    <a:pt x="0" y="468630"/>
                  </a:lnTo>
                  <a:lnTo>
                    <a:pt x="7385050" y="468630"/>
                  </a:lnTo>
                  <a:lnTo>
                    <a:pt x="7385050" y="464820"/>
                  </a:lnTo>
                  <a:lnTo>
                    <a:pt x="7385050" y="2540"/>
                  </a:lnTo>
                  <a:lnTo>
                    <a:pt x="7385050" y="0"/>
                  </a:lnTo>
                  <a:close/>
                </a:path>
              </a:pathLst>
            </a:custGeom>
            <a:solidFill>
              <a:srgbClr val="FFFF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82650" y="614679"/>
              <a:ext cx="7378700" cy="462280"/>
            </a:xfrm>
            <a:custGeom>
              <a:avLst/>
              <a:gdLst/>
              <a:ahLst/>
              <a:cxnLst/>
              <a:rect l="l" t="t" r="r" b="b"/>
              <a:pathLst>
                <a:path w="7378700" h="462280">
                  <a:moveTo>
                    <a:pt x="7378700" y="0"/>
                  </a:moveTo>
                  <a:lnTo>
                    <a:pt x="7374890" y="0"/>
                  </a:lnTo>
                  <a:lnTo>
                    <a:pt x="7374890" y="3810"/>
                  </a:lnTo>
                  <a:lnTo>
                    <a:pt x="7374890" y="458470"/>
                  </a:lnTo>
                  <a:lnTo>
                    <a:pt x="3810" y="458470"/>
                  </a:lnTo>
                  <a:lnTo>
                    <a:pt x="3810" y="3810"/>
                  </a:lnTo>
                  <a:lnTo>
                    <a:pt x="7374890" y="3810"/>
                  </a:lnTo>
                  <a:lnTo>
                    <a:pt x="7374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8470"/>
                  </a:lnTo>
                  <a:lnTo>
                    <a:pt x="0" y="462280"/>
                  </a:lnTo>
                  <a:lnTo>
                    <a:pt x="7378700" y="462280"/>
                  </a:lnTo>
                  <a:lnTo>
                    <a:pt x="7378700" y="458470"/>
                  </a:lnTo>
                  <a:lnTo>
                    <a:pt x="7378700" y="3810"/>
                  </a:lnTo>
                  <a:lnTo>
                    <a:pt x="7378700" y="0"/>
                  </a:lnTo>
                  <a:close/>
                </a:path>
              </a:pathLst>
            </a:custGeom>
            <a:solidFill>
              <a:srgbClr val="FFFF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86460" y="618489"/>
              <a:ext cx="7371080" cy="454659"/>
            </a:xfrm>
            <a:custGeom>
              <a:avLst/>
              <a:gdLst/>
              <a:ahLst/>
              <a:cxnLst/>
              <a:rect l="l" t="t" r="r" b="b"/>
              <a:pathLst>
                <a:path w="7371080" h="454659">
                  <a:moveTo>
                    <a:pt x="7371080" y="0"/>
                  </a:moveTo>
                  <a:lnTo>
                    <a:pt x="7367270" y="0"/>
                  </a:lnTo>
                  <a:lnTo>
                    <a:pt x="7367270" y="3810"/>
                  </a:lnTo>
                  <a:lnTo>
                    <a:pt x="7367270" y="450850"/>
                  </a:lnTo>
                  <a:lnTo>
                    <a:pt x="3810" y="450850"/>
                  </a:lnTo>
                  <a:lnTo>
                    <a:pt x="3810" y="3810"/>
                  </a:lnTo>
                  <a:lnTo>
                    <a:pt x="7367270" y="3810"/>
                  </a:lnTo>
                  <a:lnTo>
                    <a:pt x="7367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0850"/>
                  </a:lnTo>
                  <a:lnTo>
                    <a:pt x="0" y="454660"/>
                  </a:lnTo>
                  <a:lnTo>
                    <a:pt x="7371080" y="454660"/>
                  </a:lnTo>
                  <a:lnTo>
                    <a:pt x="7371080" y="450850"/>
                  </a:lnTo>
                  <a:lnTo>
                    <a:pt x="7371080" y="3810"/>
                  </a:lnTo>
                  <a:lnTo>
                    <a:pt x="7371080" y="0"/>
                  </a:lnTo>
                  <a:close/>
                </a:path>
              </a:pathLst>
            </a:custGeom>
            <a:solidFill>
              <a:srgbClr val="FFFF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90270" y="622299"/>
              <a:ext cx="7363459" cy="447040"/>
            </a:xfrm>
            <a:custGeom>
              <a:avLst/>
              <a:gdLst/>
              <a:ahLst/>
              <a:cxnLst/>
              <a:rect l="l" t="t" r="r" b="b"/>
              <a:pathLst>
                <a:path w="7363459" h="447040">
                  <a:moveTo>
                    <a:pt x="7363460" y="0"/>
                  </a:moveTo>
                  <a:lnTo>
                    <a:pt x="7359650" y="0"/>
                  </a:lnTo>
                  <a:lnTo>
                    <a:pt x="7359650" y="3810"/>
                  </a:lnTo>
                  <a:lnTo>
                    <a:pt x="7359650" y="443230"/>
                  </a:lnTo>
                  <a:lnTo>
                    <a:pt x="3810" y="443230"/>
                  </a:lnTo>
                  <a:lnTo>
                    <a:pt x="3810" y="3810"/>
                  </a:lnTo>
                  <a:lnTo>
                    <a:pt x="7359650" y="3810"/>
                  </a:lnTo>
                  <a:lnTo>
                    <a:pt x="7359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3230"/>
                  </a:lnTo>
                  <a:lnTo>
                    <a:pt x="0" y="447040"/>
                  </a:lnTo>
                  <a:lnTo>
                    <a:pt x="7363460" y="447040"/>
                  </a:lnTo>
                  <a:lnTo>
                    <a:pt x="7363460" y="443230"/>
                  </a:lnTo>
                  <a:lnTo>
                    <a:pt x="7363460" y="3810"/>
                  </a:lnTo>
                  <a:lnTo>
                    <a:pt x="7363460" y="0"/>
                  </a:lnTo>
                  <a:close/>
                </a:path>
              </a:pathLst>
            </a:custGeom>
            <a:solidFill>
              <a:srgbClr val="FFFFA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94080" y="626109"/>
              <a:ext cx="7355840" cy="439420"/>
            </a:xfrm>
            <a:custGeom>
              <a:avLst/>
              <a:gdLst/>
              <a:ahLst/>
              <a:cxnLst/>
              <a:rect l="l" t="t" r="r" b="b"/>
              <a:pathLst>
                <a:path w="7355840" h="439419">
                  <a:moveTo>
                    <a:pt x="7355840" y="0"/>
                  </a:moveTo>
                  <a:lnTo>
                    <a:pt x="7352030" y="0"/>
                  </a:lnTo>
                  <a:lnTo>
                    <a:pt x="7352030" y="3810"/>
                  </a:lnTo>
                  <a:lnTo>
                    <a:pt x="7352030" y="436880"/>
                  </a:lnTo>
                  <a:lnTo>
                    <a:pt x="2540" y="436880"/>
                  </a:lnTo>
                  <a:lnTo>
                    <a:pt x="2540" y="3810"/>
                  </a:lnTo>
                  <a:lnTo>
                    <a:pt x="7352030" y="3810"/>
                  </a:lnTo>
                  <a:lnTo>
                    <a:pt x="7352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6880"/>
                  </a:lnTo>
                  <a:lnTo>
                    <a:pt x="0" y="439420"/>
                  </a:lnTo>
                  <a:lnTo>
                    <a:pt x="7355840" y="439420"/>
                  </a:lnTo>
                  <a:lnTo>
                    <a:pt x="7355840" y="436880"/>
                  </a:lnTo>
                  <a:lnTo>
                    <a:pt x="7355840" y="3810"/>
                  </a:lnTo>
                  <a:lnTo>
                    <a:pt x="7355840" y="0"/>
                  </a:lnTo>
                  <a:close/>
                </a:path>
              </a:pathLst>
            </a:custGeom>
            <a:solidFill>
              <a:srgbClr val="FFF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96620" y="629919"/>
              <a:ext cx="7349490" cy="433070"/>
            </a:xfrm>
            <a:custGeom>
              <a:avLst/>
              <a:gdLst/>
              <a:ahLst/>
              <a:cxnLst/>
              <a:rect l="l" t="t" r="r" b="b"/>
              <a:pathLst>
                <a:path w="7349490" h="433069">
                  <a:moveTo>
                    <a:pt x="7349490" y="0"/>
                  </a:moveTo>
                  <a:lnTo>
                    <a:pt x="7345680" y="0"/>
                  </a:lnTo>
                  <a:lnTo>
                    <a:pt x="7345680" y="3810"/>
                  </a:lnTo>
                  <a:lnTo>
                    <a:pt x="734568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7345680" y="3810"/>
                  </a:lnTo>
                  <a:lnTo>
                    <a:pt x="73456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3070"/>
                  </a:lnTo>
                  <a:lnTo>
                    <a:pt x="7349490" y="433070"/>
                  </a:lnTo>
                  <a:lnTo>
                    <a:pt x="7349490" y="429260"/>
                  </a:lnTo>
                  <a:lnTo>
                    <a:pt x="7349490" y="3810"/>
                  </a:lnTo>
                  <a:lnTo>
                    <a:pt x="7349490" y="0"/>
                  </a:lnTo>
                  <a:close/>
                </a:path>
              </a:pathLst>
            </a:custGeom>
            <a:solidFill>
              <a:srgbClr val="FFFF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0430" y="633729"/>
              <a:ext cx="7341870" cy="425450"/>
            </a:xfrm>
            <a:custGeom>
              <a:avLst/>
              <a:gdLst/>
              <a:ahLst/>
              <a:cxnLst/>
              <a:rect l="l" t="t" r="r" b="b"/>
              <a:pathLst>
                <a:path w="7341870" h="425450">
                  <a:moveTo>
                    <a:pt x="7341870" y="0"/>
                  </a:moveTo>
                  <a:lnTo>
                    <a:pt x="7339330" y="0"/>
                  </a:lnTo>
                  <a:lnTo>
                    <a:pt x="7339330" y="2540"/>
                  </a:lnTo>
                  <a:lnTo>
                    <a:pt x="7339330" y="421640"/>
                  </a:lnTo>
                  <a:lnTo>
                    <a:pt x="3810" y="421640"/>
                  </a:lnTo>
                  <a:lnTo>
                    <a:pt x="3810" y="2540"/>
                  </a:lnTo>
                  <a:lnTo>
                    <a:pt x="7339330" y="2540"/>
                  </a:lnTo>
                  <a:lnTo>
                    <a:pt x="73393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7341870" y="425450"/>
                  </a:lnTo>
                  <a:lnTo>
                    <a:pt x="7341870" y="421640"/>
                  </a:lnTo>
                  <a:lnTo>
                    <a:pt x="7341870" y="2540"/>
                  </a:lnTo>
                  <a:lnTo>
                    <a:pt x="7341870" y="0"/>
                  </a:lnTo>
                  <a:close/>
                </a:path>
              </a:pathLst>
            </a:custGeom>
            <a:solidFill>
              <a:srgbClr val="FFFF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04240" y="636269"/>
              <a:ext cx="7335520" cy="419100"/>
            </a:xfrm>
            <a:custGeom>
              <a:avLst/>
              <a:gdLst/>
              <a:ahLst/>
              <a:cxnLst/>
              <a:rect l="l" t="t" r="r" b="b"/>
              <a:pathLst>
                <a:path w="7335520" h="419100">
                  <a:moveTo>
                    <a:pt x="7335520" y="0"/>
                  </a:moveTo>
                  <a:lnTo>
                    <a:pt x="7331710" y="0"/>
                  </a:lnTo>
                  <a:lnTo>
                    <a:pt x="7331710" y="3810"/>
                  </a:lnTo>
                  <a:lnTo>
                    <a:pt x="7331710" y="415290"/>
                  </a:lnTo>
                  <a:lnTo>
                    <a:pt x="3810" y="415290"/>
                  </a:lnTo>
                  <a:lnTo>
                    <a:pt x="3810" y="3810"/>
                  </a:lnTo>
                  <a:lnTo>
                    <a:pt x="7331710" y="3810"/>
                  </a:lnTo>
                  <a:lnTo>
                    <a:pt x="7331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15290"/>
                  </a:lnTo>
                  <a:lnTo>
                    <a:pt x="0" y="419100"/>
                  </a:lnTo>
                  <a:lnTo>
                    <a:pt x="7335520" y="419100"/>
                  </a:lnTo>
                  <a:lnTo>
                    <a:pt x="7335520" y="415290"/>
                  </a:lnTo>
                  <a:lnTo>
                    <a:pt x="7335520" y="3810"/>
                  </a:lnTo>
                  <a:lnTo>
                    <a:pt x="7335520" y="0"/>
                  </a:lnTo>
                  <a:close/>
                </a:path>
              </a:pathLst>
            </a:custGeom>
            <a:solidFill>
              <a:srgbClr val="FFFF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08050" y="640079"/>
              <a:ext cx="7327900" cy="411480"/>
            </a:xfrm>
            <a:custGeom>
              <a:avLst/>
              <a:gdLst/>
              <a:ahLst/>
              <a:cxnLst/>
              <a:rect l="l" t="t" r="r" b="b"/>
              <a:pathLst>
                <a:path w="7327900" h="411480">
                  <a:moveTo>
                    <a:pt x="7327900" y="0"/>
                  </a:moveTo>
                  <a:lnTo>
                    <a:pt x="7324090" y="0"/>
                  </a:lnTo>
                  <a:lnTo>
                    <a:pt x="7324090" y="3810"/>
                  </a:lnTo>
                  <a:lnTo>
                    <a:pt x="7324090" y="407670"/>
                  </a:lnTo>
                  <a:lnTo>
                    <a:pt x="3810" y="407670"/>
                  </a:lnTo>
                  <a:lnTo>
                    <a:pt x="3810" y="3810"/>
                  </a:lnTo>
                  <a:lnTo>
                    <a:pt x="7324090" y="3810"/>
                  </a:lnTo>
                  <a:lnTo>
                    <a:pt x="7324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7670"/>
                  </a:lnTo>
                  <a:lnTo>
                    <a:pt x="0" y="411480"/>
                  </a:lnTo>
                  <a:lnTo>
                    <a:pt x="7327900" y="411480"/>
                  </a:lnTo>
                  <a:lnTo>
                    <a:pt x="7327900" y="407670"/>
                  </a:lnTo>
                  <a:lnTo>
                    <a:pt x="7327900" y="3810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FFFFA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911860" y="643889"/>
              <a:ext cx="7320280" cy="403860"/>
            </a:xfrm>
            <a:custGeom>
              <a:avLst/>
              <a:gdLst/>
              <a:ahLst/>
              <a:cxnLst/>
              <a:rect l="l" t="t" r="r" b="b"/>
              <a:pathLst>
                <a:path w="7320280" h="403859">
                  <a:moveTo>
                    <a:pt x="7320280" y="0"/>
                  </a:moveTo>
                  <a:lnTo>
                    <a:pt x="7316470" y="0"/>
                  </a:lnTo>
                  <a:lnTo>
                    <a:pt x="7316470" y="3810"/>
                  </a:lnTo>
                  <a:lnTo>
                    <a:pt x="7316470" y="400050"/>
                  </a:lnTo>
                  <a:lnTo>
                    <a:pt x="3810" y="400050"/>
                  </a:lnTo>
                  <a:lnTo>
                    <a:pt x="3810" y="3810"/>
                  </a:lnTo>
                  <a:lnTo>
                    <a:pt x="7316470" y="3810"/>
                  </a:lnTo>
                  <a:lnTo>
                    <a:pt x="7316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0050"/>
                  </a:lnTo>
                  <a:lnTo>
                    <a:pt x="0" y="403860"/>
                  </a:lnTo>
                  <a:lnTo>
                    <a:pt x="7320280" y="403860"/>
                  </a:lnTo>
                  <a:lnTo>
                    <a:pt x="7320280" y="400050"/>
                  </a:lnTo>
                  <a:lnTo>
                    <a:pt x="7320280" y="3810"/>
                  </a:lnTo>
                  <a:lnTo>
                    <a:pt x="7320280" y="0"/>
                  </a:lnTo>
                  <a:close/>
                </a:path>
              </a:pathLst>
            </a:custGeom>
            <a:solidFill>
              <a:srgbClr val="FFF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915670" y="647699"/>
              <a:ext cx="7312659" cy="396240"/>
            </a:xfrm>
            <a:custGeom>
              <a:avLst/>
              <a:gdLst/>
              <a:ahLst/>
              <a:cxnLst/>
              <a:rect l="l" t="t" r="r" b="b"/>
              <a:pathLst>
                <a:path w="7312659" h="396240">
                  <a:moveTo>
                    <a:pt x="7312660" y="0"/>
                  </a:moveTo>
                  <a:lnTo>
                    <a:pt x="7308850" y="0"/>
                  </a:lnTo>
                  <a:lnTo>
                    <a:pt x="7308850" y="3810"/>
                  </a:lnTo>
                  <a:lnTo>
                    <a:pt x="7308850" y="392430"/>
                  </a:lnTo>
                  <a:lnTo>
                    <a:pt x="2540" y="392430"/>
                  </a:lnTo>
                  <a:lnTo>
                    <a:pt x="2540" y="3810"/>
                  </a:lnTo>
                  <a:lnTo>
                    <a:pt x="7308850" y="3810"/>
                  </a:lnTo>
                  <a:lnTo>
                    <a:pt x="7308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2430"/>
                  </a:lnTo>
                  <a:lnTo>
                    <a:pt x="0" y="396240"/>
                  </a:lnTo>
                  <a:lnTo>
                    <a:pt x="7312660" y="396240"/>
                  </a:lnTo>
                  <a:lnTo>
                    <a:pt x="7312660" y="392430"/>
                  </a:lnTo>
                  <a:lnTo>
                    <a:pt x="7312660" y="3810"/>
                  </a:lnTo>
                  <a:lnTo>
                    <a:pt x="7312660" y="0"/>
                  </a:lnTo>
                  <a:close/>
                </a:path>
              </a:pathLst>
            </a:custGeom>
            <a:solidFill>
              <a:srgbClr val="FFFF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918210" y="651509"/>
              <a:ext cx="7306309" cy="388620"/>
            </a:xfrm>
            <a:custGeom>
              <a:avLst/>
              <a:gdLst/>
              <a:ahLst/>
              <a:cxnLst/>
              <a:rect l="l" t="t" r="r" b="b"/>
              <a:pathLst>
                <a:path w="7306309" h="388619">
                  <a:moveTo>
                    <a:pt x="7306310" y="0"/>
                  </a:moveTo>
                  <a:lnTo>
                    <a:pt x="7302500" y="0"/>
                  </a:lnTo>
                  <a:lnTo>
                    <a:pt x="7302500" y="3810"/>
                  </a:lnTo>
                  <a:lnTo>
                    <a:pt x="7302500" y="386080"/>
                  </a:lnTo>
                  <a:lnTo>
                    <a:pt x="3810" y="386080"/>
                  </a:lnTo>
                  <a:lnTo>
                    <a:pt x="3810" y="3810"/>
                  </a:lnTo>
                  <a:lnTo>
                    <a:pt x="7302500" y="3810"/>
                  </a:lnTo>
                  <a:lnTo>
                    <a:pt x="73025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6080"/>
                  </a:lnTo>
                  <a:lnTo>
                    <a:pt x="0" y="388620"/>
                  </a:lnTo>
                  <a:lnTo>
                    <a:pt x="7306310" y="388620"/>
                  </a:lnTo>
                  <a:lnTo>
                    <a:pt x="7306310" y="386080"/>
                  </a:lnTo>
                  <a:lnTo>
                    <a:pt x="7306310" y="3810"/>
                  </a:lnTo>
                  <a:lnTo>
                    <a:pt x="7306310" y="0"/>
                  </a:lnTo>
                  <a:close/>
                </a:path>
              </a:pathLst>
            </a:custGeom>
            <a:solidFill>
              <a:srgbClr val="FFFF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922020" y="655319"/>
              <a:ext cx="7298690" cy="382270"/>
            </a:xfrm>
            <a:custGeom>
              <a:avLst/>
              <a:gdLst/>
              <a:ahLst/>
              <a:cxnLst/>
              <a:rect l="l" t="t" r="r" b="b"/>
              <a:pathLst>
                <a:path w="7298690" h="382269">
                  <a:moveTo>
                    <a:pt x="7298690" y="0"/>
                  </a:moveTo>
                  <a:lnTo>
                    <a:pt x="7296150" y="0"/>
                  </a:lnTo>
                  <a:lnTo>
                    <a:pt x="7296150" y="2540"/>
                  </a:lnTo>
                  <a:lnTo>
                    <a:pt x="7296150" y="378460"/>
                  </a:lnTo>
                  <a:lnTo>
                    <a:pt x="3810" y="378460"/>
                  </a:lnTo>
                  <a:lnTo>
                    <a:pt x="3810" y="2540"/>
                  </a:lnTo>
                  <a:lnTo>
                    <a:pt x="7296150" y="2540"/>
                  </a:lnTo>
                  <a:lnTo>
                    <a:pt x="72961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78460"/>
                  </a:lnTo>
                  <a:lnTo>
                    <a:pt x="0" y="382270"/>
                  </a:lnTo>
                  <a:lnTo>
                    <a:pt x="7298690" y="382270"/>
                  </a:lnTo>
                  <a:lnTo>
                    <a:pt x="7298690" y="378460"/>
                  </a:lnTo>
                  <a:lnTo>
                    <a:pt x="7298690" y="2540"/>
                  </a:lnTo>
                  <a:lnTo>
                    <a:pt x="7298690" y="0"/>
                  </a:lnTo>
                  <a:close/>
                </a:path>
              </a:pathLst>
            </a:custGeom>
            <a:solidFill>
              <a:srgbClr val="FFFF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5830" y="657859"/>
              <a:ext cx="7292340" cy="375920"/>
            </a:xfrm>
            <a:custGeom>
              <a:avLst/>
              <a:gdLst/>
              <a:ahLst/>
              <a:cxnLst/>
              <a:rect l="l" t="t" r="r" b="b"/>
              <a:pathLst>
                <a:path w="7292340" h="375919">
                  <a:moveTo>
                    <a:pt x="7292340" y="0"/>
                  </a:moveTo>
                  <a:lnTo>
                    <a:pt x="7288530" y="0"/>
                  </a:lnTo>
                  <a:lnTo>
                    <a:pt x="7288530" y="3810"/>
                  </a:lnTo>
                  <a:lnTo>
                    <a:pt x="7288530" y="372110"/>
                  </a:lnTo>
                  <a:lnTo>
                    <a:pt x="3810" y="372110"/>
                  </a:lnTo>
                  <a:lnTo>
                    <a:pt x="3810" y="3810"/>
                  </a:lnTo>
                  <a:lnTo>
                    <a:pt x="7288530" y="3810"/>
                  </a:lnTo>
                  <a:lnTo>
                    <a:pt x="7288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2110"/>
                  </a:lnTo>
                  <a:lnTo>
                    <a:pt x="0" y="375920"/>
                  </a:lnTo>
                  <a:lnTo>
                    <a:pt x="7292340" y="375920"/>
                  </a:lnTo>
                  <a:lnTo>
                    <a:pt x="7292340" y="372110"/>
                  </a:lnTo>
                  <a:lnTo>
                    <a:pt x="7292340" y="3810"/>
                  </a:lnTo>
                  <a:lnTo>
                    <a:pt x="7292340" y="0"/>
                  </a:lnTo>
                  <a:close/>
                </a:path>
              </a:pathLst>
            </a:custGeom>
            <a:solidFill>
              <a:srgbClr val="FFFF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9640" y="661669"/>
              <a:ext cx="7284720" cy="368300"/>
            </a:xfrm>
            <a:custGeom>
              <a:avLst/>
              <a:gdLst/>
              <a:ahLst/>
              <a:cxnLst/>
              <a:rect l="l" t="t" r="r" b="b"/>
              <a:pathLst>
                <a:path w="7284720" h="368300">
                  <a:moveTo>
                    <a:pt x="7284720" y="0"/>
                  </a:moveTo>
                  <a:lnTo>
                    <a:pt x="7280910" y="0"/>
                  </a:lnTo>
                  <a:lnTo>
                    <a:pt x="7280910" y="3810"/>
                  </a:lnTo>
                  <a:lnTo>
                    <a:pt x="7280910" y="364490"/>
                  </a:lnTo>
                  <a:lnTo>
                    <a:pt x="3810" y="364490"/>
                  </a:lnTo>
                  <a:lnTo>
                    <a:pt x="3810" y="3810"/>
                  </a:lnTo>
                  <a:lnTo>
                    <a:pt x="7280910" y="3810"/>
                  </a:lnTo>
                  <a:lnTo>
                    <a:pt x="7280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4490"/>
                  </a:lnTo>
                  <a:lnTo>
                    <a:pt x="0" y="368300"/>
                  </a:lnTo>
                  <a:lnTo>
                    <a:pt x="7284720" y="368300"/>
                  </a:lnTo>
                  <a:lnTo>
                    <a:pt x="7284720" y="364490"/>
                  </a:lnTo>
                  <a:lnTo>
                    <a:pt x="7284720" y="3810"/>
                  </a:lnTo>
                  <a:lnTo>
                    <a:pt x="7284720" y="0"/>
                  </a:lnTo>
                  <a:close/>
                </a:path>
              </a:pathLst>
            </a:custGeom>
            <a:solidFill>
              <a:srgbClr val="FFFF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933450" y="665479"/>
              <a:ext cx="7277100" cy="360680"/>
            </a:xfrm>
            <a:custGeom>
              <a:avLst/>
              <a:gdLst/>
              <a:ahLst/>
              <a:cxnLst/>
              <a:rect l="l" t="t" r="r" b="b"/>
              <a:pathLst>
                <a:path w="7277100" h="360680">
                  <a:moveTo>
                    <a:pt x="7277100" y="0"/>
                  </a:moveTo>
                  <a:lnTo>
                    <a:pt x="7273290" y="0"/>
                  </a:lnTo>
                  <a:lnTo>
                    <a:pt x="7273290" y="3810"/>
                  </a:lnTo>
                  <a:lnTo>
                    <a:pt x="7273290" y="356870"/>
                  </a:lnTo>
                  <a:lnTo>
                    <a:pt x="3810" y="356870"/>
                  </a:lnTo>
                  <a:lnTo>
                    <a:pt x="3810" y="3810"/>
                  </a:lnTo>
                  <a:lnTo>
                    <a:pt x="7273290" y="3810"/>
                  </a:lnTo>
                  <a:lnTo>
                    <a:pt x="7273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6870"/>
                  </a:lnTo>
                  <a:lnTo>
                    <a:pt x="0" y="360680"/>
                  </a:lnTo>
                  <a:lnTo>
                    <a:pt x="7277100" y="360680"/>
                  </a:lnTo>
                  <a:lnTo>
                    <a:pt x="7277100" y="356870"/>
                  </a:lnTo>
                  <a:lnTo>
                    <a:pt x="7277100" y="3810"/>
                  </a:lnTo>
                  <a:lnTo>
                    <a:pt x="7277100" y="0"/>
                  </a:lnTo>
                  <a:close/>
                </a:path>
              </a:pathLst>
            </a:custGeom>
            <a:solidFill>
              <a:srgbClr val="FFFF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937260" y="669289"/>
              <a:ext cx="7269480" cy="353060"/>
            </a:xfrm>
            <a:custGeom>
              <a:avLst/>
              <a:gdLst/>
              <a:ahLst/>
              <a:cxnLst/>
              <a:rect l="l" t="t" r="r" b="b"/>
              <a:pathLst>
                <a:path w="7269480" h="353059">
                  <a:moveTo>
                    <a:pt x="7269480" y="0"/>
                  </a:moveTo>
                  <a:lnTo>
                    <a:pt x="7265670" y="0"/>
                  </a:lnTo>
                  <a:lnTo>
                    <a:pt x="7265670" y="3810"/>
                  </a:lnTo>
                  <a:lnTo>
                    <a:pt x="7265670" y="349250"/>
                  </a:lnTo>
                  <a:lnTo>
                    <a:pt x="2540" y="349250"/>
                  </a:lnTo>
                  <a:lnTo>
                    <a:pt x="2540" y="3810"/>
                  </a:lnTo>
                  <a:lnTo>
                    <a:pt x="7265670" y="3810"/>
                  </a:lnTo>
                  <a:lnTo>
                    <a:pt x="7265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9250"/>
                  </a:lnTo>
                  <a:lnTo>
                    <a:pt x="0" y="353060"/>
                  </a:lnTo>
                  <a:lnTo>
                    <a:pt x="7269480" y="353060"/>
                  </a:lnTo>
                  <a:lnTo>
                    <a:pt x="7269480" y="349250"/>
                  </a:lnTo>
                  <a:lnTo>
                    <a:pt x="7269480" y="3810"/>
                  </a:lnTo>
                  <a:lnTo>
                    <a:pt x="7269480" y="0"/>
                  </a:lnTo>
                  <a:close/>
                </a:path>
              </a:pathLst>
            </a:custGeom>
            <a:solidFill>
              <a:srgbClr val="FFFF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939800" y="673099"/>
              <a:ext cx="7263130" cy="345440"/>
            </a:xfrm>
            <a:custGeom>
              <a:avLst/>
              <a:gdLst/>
              <a:ahLst/>
              <a:cxnLst/>
              <a:rect l="l" t="t" r="r" b="b"/>
              <a:pathLst>
                <a:path w="7263130" h="345440">
                  <a:moveTo>
                    <a:pt x="7263130" y="0"/>
                  </a:moveTo>
                  <a:lnTo>
                    <a:pt x="7259320" y="0"/>
                  </a:lnTo>
                  <a:lnTo>
                    <a:pt x="7259320" y="3810"/>
                  </a:lnTo>
                  <a:lnTo>
                    <a:pt x="7259320" y="342900"/>
                  </a:lnTo>
                  <a:lnTo>
                    <a:pt x="3810" y="342900"/>
                  </a:lnTo>
                  <a:lnTo>
                    <a:pt x="3810" y="3810"/>
                  </a:lnTo>
                  <a:lnTo>
                    <a:pt x="7259320" y="3810"/>
                  </a:lnTo>
                  <a:lnTo>
                    <a:pt x="7259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2900"/>
                  </a:lnTo>
                  <a:lnTo>
                    <a:pt x="0" y="345440"/>
                  </a:lnTo>
                  <a:lnTo>
                    <a:pt x="7263130" y="345440"/>
                  </a:lnTo>
                  <a:lnTo>
                    <a:pt x="7263130" y="342900"/>
                  </a:lnTo>
                  <a:lnTo>
                    <a:pt x="7263130" y="3810"/>
                  </a:lnTo>
                  <a:lnTo>
                    <a:pt x="7263130" y="0"/>
                  </a:lnTo>
                  <a:close/>
                </a:path>
              </a:pathLst>
            </a:custGeom>
            <a:solidFill>
              <a:srgbClr val="FFFF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43610" y="676909"/>
              <a:ext cx="7255509" cy="339090"/>
            </a:xfrm>
            <a:custGeom>
              <a:avLst/>
              <a:gdLst/>
              <a:ahLst/>
              <a:cxnLst/>
              <a:rect l="l" t="t" r="r" b="b"/>
              <a:pathLst>
                <a:path w="7255509" h="339090">
                  <a:moveTo>
                    <a:pt x="7255510" y="0"/>
                  </a:moveTo>
                  <a:lnTo>
                    <a:pt x="7252970" y="0"/>
                  </a:lnTo>
                  <a:lnTo>
                    <a:pt x="7252970" y="2540"/>
                  </a:lnTo>
                  <a:lnTo>
                    <a:pt x="7252970" y="335280"/>
                  </a:lnTo>
                  <a:lnTo>
                    <a:pt x="3810" y="335280"/>
                  </a:lnTo>
                  <a:lnTo>
                    <a:pt x="3810" y="2540"/>
                  </a:lnTo>
                  <a:lnTo>
                    <a:pt x="7252970" y="2540"/>
                  </a:lnTo>
                  <a:lnTo>
                    <a:pt x="72529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35280"/>
                  </a:lnTo>
                  <a:lnTo>
                    <a:pt x="0" y="339090"/>
                  </a:lnTo>
                  <a:lnTo>
                    <a:pt x="7255510" y="339090"/>
                  </a:lnTo>
                  <a:lnTo>
                    <a:pt x="7255510" y="335280"/>
                  </a:lnTo>
                  <a:lnTo>
                    <a:pt x="7255510" y="2540"/>
                  </a:lnTo>
                  <a:lnTo>
                    <a:pt x="7255510" y="0"/>
                  </a:lnTo>
                  <a:close/>
                </a:path>
              </a:pathLst>
            </a:custGeom>
            <a:solidFill>
              <a:srgbClr val="FFFF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947420" y="679449"/>
              <a:ext cx="7249159" cy="332740"/>
            </a:xfrm>
            <a:custGeom>
              <a:avLst/>
              <a:gdLst/>
              <a:ahLst/>
              <a:cxnLst/>
              <a:rect l="l" t="t" r="r" b="b"/>
              <a:pathLst>
                <a:path w="7249159" h="332740">
                  <a:moveTo>
                    <a:pt x="7249160" y="0"/>
                  </a:moveTo>
                  <a:lnTo>
                    <a:pt x="7245350" y="0"/>
                  </a:lnTo>
                  <a:lnTo>
                    <a:pt x="7245350" y="3810"/>
                  </a:lnTo>
                  <a:lnTo>
                    <a:pt x="7245350" y="328930"/>
                  </a:lnTo>
                  <a:lnTo>
                    <a:pt x="3810" y="328930"/>
                  </a:lnTo>
                  <a:lnTo>
                    <a:pt x="3810" y="3810"/>
                  </a:lnTo>
                  <a:lnTo>
                    <a:pt x="7245350" y="3810"/>
                  </a:lnTo>
                  <a:lnTo>
                    <a:pt x="724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8930"/>
                  </a:lnTo>
                  <a:lnTo>
                    <a:pt x="0" y="332740"/>
                  </a:lnTo>
                  <a:lnTo>
                    <a:pt x="7249160" y="332740"/>
                  </a:lnTo>
                  <a:lnTo>
                    <a:pt x="7249160" y="328930"/>
                  </a:lnTo>
                  <a:lnTo>
                    <a:pt x="7249160" y="3810"/>
                  </a:lnTo>
                  <a:lnTo>
                    <a:pt x="7249160" y="0"/>
                  </a:lnTo>
                  <a:close/>
                </a:path>
              </a:pathLst>
            </a:custGeom>
            <a:solidFill>
              <a:srgbClr val="FFFF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951230" y="683259"/>
              <a:ext cx="7241540" cy="325120"/>
            </a:xfrm>
            <a:custGeom>
              <a:avLst/>
              <a:gdLst/>
              <a:ahLst/>
              <a:cxnLst/>
              <a:rect l="l" t="t" r="r" b="b"/>
              <a:pathLst>
                <a:path w="7241540" h="325119">
                  <a:moveTo>
                    <a:pt x="7241540" y="0"/>
                  </a:moveTo>
                  <a:lnTo>
                    <a:pt x="7237730" y="0"/>
                  </a:lnTo>
                  <a:lnTo>
                    <a:pt x="7237730" y="3810"/>
                  </a:lnTo>
                  <a:lnTo>
                    <a:pt x="7237730" y="321310"/>
                  </a:lnTo>
                  <a:lnTo>
                    <a:pt x="3810" y="321310"/>
                  </a:lnTo>
                  <a:lnTo>
                    <a:pt x="3810" y="3810"/>
                  </a:lnTo>
                  <a:lnTo>
                    <a:pt x="7237730" y="3810"/>
                  </a:lnTo>
                  <a:lnTo>
                    <a:pt x="72377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1310"/>
                  </a:lnTo>
                  <a:lnTo>
                    <a:pt x="0" y="325120"/>
                  </a:lnTo>
                  <a:lnTo>
                    <a:pt x="7241540" y="325120"/>
                  </a:lnTo>
                  <a:lnTo>
                    <a:pt x="7241540" y="321310"/>
                  </a:lnTo>
                  <a:lnTo>
                    <a:pt x="7241540" y="3810"/>
                  </a:lnTo>
                  <a:lnTo>
                    <a:pt x="7241540" y="0"/>
                  </a:lnTo>
                  <a:close/>
                </a:path>
              </a:pathLst>
            </a:custGeom>
            <a:solidFill>
              <a:srgbClr val="FFFF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55040" y="687069"/>
              <a:ext cx="7233920" cy="317500"/>
            </a:xfrm>
            <a:custGeom>
              <a:avLst/>
              <a:gdLst/>
              <a:ahLst/>
              <a:cxnLst/>
              <a:rect l="l" t="t" r="r" b="b"/>
              <a:pathLst>
                <a:path w="7233920" h="317500">
                  <a:moveTo>
                    <a:pt x="7233920" y="0"/>
                  </a:moveTo>
                  <a:lnTo>
                    <a:pt x="7230110" y="0"/>
                  </a:lnTo>
                  <a:lnTo>
                    <a:pt x="7230110" y="3810"/>
                  </a:lnTo>
                  <a:lnTo>
                    <a:pt x="7230110" y="313690"/>
                  </a:lnTo>
                  <a:lnTo>
                    <a:pt x="3810" y="313690"/>
                  </a:lnTo>
                  <a:lnTo>
                    <a:pt x="3810" y="3810"/>
                  </a:lnTo>
                  <a:lnTo>
                    <a:pt x="7230110" y="3810"/>
                  </a:lnTo>
                  <a:lnTo>
                    <a:pt x="7230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3690"/>
                  </a:lnTo>
                  <a:lnTo>
                    <a:pt x="0" y="317500"/>
                  </a:lnTo>
                  <a:lnTo>
                    <a:pt x="7233920" y="317500"/>
                  </a:lnTo>
                  <a:lnTo>
                    <a:pt x="7233920" y="313690"/>
                  </a:lnTo>
                  <a:lnTo>
                    <a:pt x="7233920" y="3810"/>
                  </a:lnTo>
                  <a:lnTo>
                    <a:pt x="7233920" y="0"/>
                  </a:lnTo>
                  <a:close/>
                </a:path>
              </a:pathLst>
            </a:custGeom>
            <a:solidFill>
              <a:srgbClr val="FFF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958850" y="690879"/>
              <a:ext cx="7226300" cy="309880"/>
            </a:xfrm>
            <a:custGeom>
              <a:avLst/>
              <a:gdLst/>
              <a:ahLst/>
              <a:cxnLst/>
              <a:rect l="l" t="t" r="r" b="b"/>
              <a:pathLst>
                <a:path w="7226300" h="309880">
                  <a:moveTo>
                    <a:pt x="7226300" y="0"/>
                  </a:moveTo>
                  <a:lnTo>
                    <a:pt x="7222490" y="0"/>
                  </a:lnTo>
                  <a:lnTo>
                    <a:pt x="7222490" y="3810"/>
                  </a:lnTo>
                  <a:lnTo>
                    <a:pt x="7222490" y="306070"/>
                  </a:lnTo>
                  <a:lnTo>
                    <a:pt x="2540" y="306070"/>
                  </a:lnTo>
                  <a:lnTo>
                    <a:pt x="2540" y="3810"/>
                  </a:lnTo>
                  <a:lnTo>
                    <a:pt x="7222490" y="3810"/>
                  </a:lnTo>
                  <a:lnTo>
                    <a:pt x="7222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6070"/>
                  </a:lnTo>
                  <a:lnTo>
                    <a:pt x="0" y="309880"/>
                  </a:lnTo>
                  <a:lnTo>
                    <a:pt x="7226300" y="309880"/>
                  </a:lnTo>
                  <a:lnTo>
                    <a:pt x="7226300" y="306070"/>
                  </a:lnTo>
                  <a:lnTo>
                    <a:pt x="7226300" y="3810"/>
                  </a:lnTo>
                  <a:lnTo>
                    <a:pt x="7226300" y="0"/>
                  </a:lnTo>
                  <a:close/>
                </a:path>
              </a:pathLst>
            </a:custGeom>
            <a:solidFill>
              <a:srgbClr val="FFFF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961390" y="694689"/>
              <a:ext cx="7219950" cy="302260"/>
            </a:xfrm>
            <a:custGeom>
              <a:avLst/>
              <a:gdLst/>
              <a:ahLst/>
              <a:cxnLst/>
              <a:rect l="l" t="t" r="r" b="b"/>
              <a:pathLst>
                <a:path w="7219950" h="302259">
                  <a:moveTo>
                    <a:pt x="7219950" y="0"/>
                  </a:moveTo>
                  <a:lnTo>
                    <a:pt x="7216140" y="0"/>
                  </a:lnTo>
                  <a:lnTo>
                    <a:pt x="7216140" y="3810"/>
                  </a:lnTo>
                  <a:lnTo>
                    <a:pt x="7216140" y="299720"/>
                  </a:lnTo>
                  <a:lnTo>
                    <a:pt x="3810" y="299720"/>
                  </a:lnTo>
                  <a:lnTo>
                    <a:pt x="3810" y="3810"/>
                  </a:lnTo>
                  <a:lnTo>
                    <a:pt x="7216140" y="3810"/>
                  </a:lnTo>
                  <a:lnTo>
                    <a:pt x="7216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9720"/>
                  </a:lnTo>
                  <a:lnTo>
                    <a:pt x="0" y="302260"/>
                  </a:lnTo>
                  <a:lnTo>
                    <a:pt x="7219950" y="302260"/>
                  </a:lnTo>
                  <a:lnTo>
                    <a:pt x="7219950" y="299720"/>
                  </a:lnTo>
                  <a:lnTo>
                    <a:pt x="7219950" y="3810"/>
                  </a:lnTo>
                  <a:lnTo>
                    <a:pt x="7219950" y="0"/>
                  </a:lnTo>
                  <a:close/>
                </a:path>
              </a:pathLst>
            </a:custGeom>
            <a:solidFill>
              <a:srgbClr val="FFFFC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965200" y="698499"/>
              <a:ext cx="7212330" cy="295910"/>
            </a:xfrm>
            <a:custGeom>
              <a:avLst/>
              <a:gdLst/>
              <a:ahLst/>
              <a:cxnLst/>
              <a:rect l="l" t="t" r="r" b="b"/>
              <a:pathLst>
                <a:path w="7212330" h="295909">
                  <a:moveTo>
                    <a:pt x="7212330" y="0"/>
                  </a:moveTo>
                  <a:lnTo>
                    <a:pt x="7209790" y="0"/>
                  </a:lnTo>
                  <a:lnTo>
                    <a:pt x="7209790" y="2540"/>
                  </a:lnTo>
                  <a:lnTo>
                    <a:pt x="7209790" y="292100"/>
                  </a:lnTo>
                  <a:lnTo>
                    <a:pt x="3810" y="292100"/>
                  </a:lnTo>
                  <a:lnTo>
                    <a:pt x="3810" y="2540"/>
                  </a:lnTo>
                  <a:lnTo>
                    <a:pt x="7209790" y="2540"/>
                  </a:lnTo>
                  <a:lnTo>
                    <a:pt x="7209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92100"/>
                  </a:lnTo>
                  <a:lnTo>
                    <a:pt x="0" y="295910"/>
                  </a:lnTo>
                  <a:lnTo>
                    <a:pt x="7212330" y="295910"/>
                  </a:lnTo>
                  <a:lnTo>
                    <a:pt x="7212330" y="292100"/>
                  </a:lnTo>
                  <a:lnTo>
                    <a:pt x="7212330" y="2540"/>
                  </a:lnTo>
                  <a:lnTo>
                    <a:pt x="7212330" y="0"/>
                  </a:lnTo>
                  <a:close/>
                </a:path>
              </a:pathLst>
            </a:custGeom>
            <a:solidFill>
              <a:srgbClr val="FFFF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9010" y="701039"/>
              <a:ext cx="7205980" cy="289560"/>
            </a:xfrm>
            <a:custGeom>
              <a:avLst/>
              <a:gdLst/>
              <a:ahLst/>
              <a:cxnLst/>
              <a:rect l="l" t="t" r="r" b="b"/>
              <a:pathLst>
                <a:path w="7205980" h="289559">
                  <a:moveTo>
                    <a:pt x="7205980" y="0"/>
                  </a:moveTo>
                  <a:lnTo>
                    <a:pt x="7202170" y="0"/>
                  </a:lnTo>
                  <a:lnTo>
                    <a:pt x="7202170" y="3810"/>
                  </a:lnTo>
                  <a:lnTo>
                    <a:pt x="7202170" y="285750"/>
                  </a:lnTo>
                  <a:lnTo>
                    <a:pt x="3810" y="285750"/>
                  </a:lnTo>
                  <a:lnTo>
                    <a:pt x="3810" y="3810"/>
                  </a:lnTo>
                  <a:lnTo>
                    <a:pt x="7202170" y="3810"/>
                  </a:lnTo>
                  <a:lnTo>
                    <a:pt x="7202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5750"/>
                  </a:lnTo>
                  <a:lnTo>
                    <a:pt x="0" y="289560"/>
                  </a:lnTo>
                  <a:lnTo>
                    <a:pt x="7205980" y="289560"/>
                  </a:lnTo>
                  <a:lnTo>
                    <a:pt x="7205980" y="285750"/>
                  </a:lnTo>
                  <a:lnTo>
                    <a:pt x="7205980" y="3810"/>
                  </a:lnTo>
                  <a:lnTo>
                    <a:pt x="7205980" y="0"/>
                  </a:lnTo>
                  <a:close/>
                </a:path>
              </a:pathLst>
            </a:custGeom>
            <a:solidFill>
              <a:srgbClr val="FFFF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72820" y="704849"/>
              <a:ext cx="7198359" cy="281940"/>
            </a:xfrm>
            <a:custGeom>
              <a:avLst/>
              <a:gdLst/>
              <a:ahLst/>
              <a:cxnLst/>
              <a:rect l="l" t="t" r="r" b="b"/>
              <a:pathLst>
                <a:path w="7198359" h="281940">
                  <a:moveTo>
                    <a:pt x="7198360" y="0"/>
                  </a:moveTo>
                  <a:lnTo>
                    <a:pt x="7194550" y="0"/>
                  </a:lnTo>
                  <a:lnTo>
                    <a:pt x="7194550" y="3810"/>
                  </a:lnTo>
                  <a:lnTo>
                    <a:pt x="7194550" y="278130"/>
                  </a:lnTo>
                  <a:lnTo>
                    <a:pt x="3810" y="278130"/>
                  </a:lnTo>
                  <a:lnTo>
                    <a:pt x="3810" y="3810"/>
                  </a:lnTo>
                  <a:lnTo>
                    <a:pt x="7194550" y="3810"/>
                  </a:lnTo>
                  <a:lnTo>
                    <a:pt x="7194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8130"/>
                  </a:lnTo>
                  <a:lnTo>
                    <a:pt x="0" y="281940"/>
                  </a:lnTo>
                  <a:lnTo>
                    <a:pt x="7198360" y="281940"/>
                  </a:lnTo>
                  <a:lnTo>
                    <a:pt x="7198360" y="278130"/>
                  </a:lnTo>
                  <a:lnTo>
                    <a:pt x="7198360" y="3810"/>
                  </a:lnTo>
                  <a:lnTo>
                    <a:pt x="7198360" y="0"/>
                  </a:lnTo>
                  <a:close/>
                </a:path>
              </a:pathLst>
            </a:custGeom>
            <a:solidFill>
              <a:srgbClr val="FFF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76630" y="708659"/>
              <a:ext cx="7190740" cy="274320"/>
            </a:xfrm>
            <a:custGeom>
              <a:avLst/>
              <a:gdLst/>
              <a:ahLst/>
              <a:cxnLst/>
              <a:rect l="l" t="t" r="r" b="b"/>
              <a:pathLst>
                <a:path w="7190740" h="274319">
                  <a:moveTo>
                    <a:pt x="7190740" y="0"/>
                  </a:moveTo>
                  <a:lnTo>
                    <a:pt x="7186930" y="0"/>
                  </a:lnTo>
                  <a:lnTo>
                    <a:pt x="7186930" y="3810"/>
                  </a:lnTo>
                  <a:lnTo>
                    <a:pt x="7186930" y="270510"/>
                  </a:lnTo>
                  <a:lnTo>
                    <a:pt x="3810" y="270510"/>
                  </a:lnTo>
                  <a:lnTo>
                    <a:pt x="3810" y="3810"/>
                  </a:lnTo>
                  <a:lnTo>
                    <a:pt x="7186930" y="3810"/>
                  </a:lnTo>
                  <a:lnTo>
                    <a:pt x="718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0510"/>
                  </a:lnTo>
                  <a:lnTo>
                    <a:pt x="0" y="274320"/>
                  </a:lnTo>
                  <a:lnTo>
                    <a:pt x="7190740" y="274320"/>
                  </a:lnTo>
                  <a:lnTo>
                    <a:pt x="7190740" y="270510"/>
                  </a:lnTo>
                  <a:lnTo>
                    <a:pt x="7190740" y="3810"/>
                  </a:lnTo>
                  <a:lnTo>
                    <a:pt x="7190740" y="0"/>
                  </a:lnTo>
                  <a:close/>
                </a:path>
              </a:pathLst>
            </a:custGeom>
            <a:solidFill>
              <a:srgbClr val="FFF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980440" y="712469"/>
              <a:ext cx="7183120" cy="266700"/>
            </a:xfrm>
            <a:custGeom>
              <a:avLst/>
              <a:gdLst/>
              <a:ahLst/>
              <a:cxnLst/>
              <a:rect l="l" t="t" r="r" b="b"/>
              <a:pathLst>
                <a:path w="7183120" h="266700">
                  <a:moveTo>
                    <a:pt x="7183120" y="0"/>
                  </a:moveTo>
                  <a:lnTo>
                    <a:pt x="7179310" y="0"/>
                  </a:lnTo>
                  <a:lnTo>
                    <a:pt x="7179310" y="3810"/>
                  </a:lnTo>
                  <a:lnTo>
                    <a:pt x="7179310" y="262890"/>
                  </a:lnTo>
                  <a:lnTo>
                    <a:pt x="3810" y="262890"/>
                  </a:lnTo>
                  <a:lnTo>
                    <a:pt x="3810" y="3810"/>
                  </a:lnTo>
                  <a:lnTo>
                    <a:pt x="7179310" y="3810"/>
                  </a:lnTo>
                  <a:lnTo>
                    <a:pt x="717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2890"/>
                  </a:lnTo>
                  <a:lnTo>
                    <a:pt x="0" y="266700"/>
                  </a:lnTo>
                  <a:lnTo>
                    <a:pt x="7183120" y="266700"/>
                  </a:lnTo>
                  <a:lnTo>
                    <a:pt x="7183120" y="262890"/>
                  </a:lnTo>
                  <a:lnTo>
                    <a:pt x="7183120" y="3810"/>
                  </a:lnTo>
                  <a:lnTo>
                    <a:pt x="7183120" y="0"/>
                  </a:lnTo>
                  <a:close/>
                </a:path>
              </a:pathLst>
            </a:custGeom>
            <a:solidFill>
              <a:srgbClr val="FFFF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984250" y="716279"/>
              <a:ext cx="7175500" cy="259079"/>
            </a:xfrm>
            <a:custGeom>
              <a:avLst/>
              <a:gdLst/>
              <a:ahLst/>
              <a:cxnLst/>
              <a:rect l="l" t="t" r="r" b="b"/>
              <a:pathLst>
                <a:path w="7175500" h="259080">
                  <a:moveTo>
                    <a:pt x="7175500" y="0"/>
                  </a:moveTo>
                  <a:lnTo>
                    <a:pt x="7167880" y="0"/>
                  </a:lnTo>
                  <a:lnTo>
                    <a:pt x="7167880" y="7620"/>
                  </a:lnTo>
                  <a:lnTo>
                    <a:pt x="7167880" y="252730"/>
                  </a:lnTo>
                  <a:lnTo>
                    <a:pt x="6350" y="252730"/>
                  </a:lnTo>
                  <a:lnTo>
                    <a:pt x="6350" y="7620"/>
                  </a:lnTo>
                  <a:lnTo>
                    <a:pt x="7167880" y="7620"/>
                  </a:lnTo>
                  <a:lnTo>
                    <a:pt x="71678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5270"/>
                  </a:lnTo>
                  <a:lnTo>
                    <a:pt x="0" y="259080"/>
                  </a:lnTo>
                  <a:lnTo>
                    <a:pt x="7175500" y="259080"/>
                  </a:lnTo>
                  <a:lnTo>
                    <a:pt x="7175500" y="255270"/>
                  </a:lnTo>
                  <a:lnTo>
                    <a:pt x="7175500" y="3810"/>
                  </a:lnTo>
                  <a:lnTo>
                    <a:pt x="71755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990600" y="723899"/>
              <a:ext cx="7161530" cy="245110"/>
            </a:xfrm>
            <a:custGeom>
              <a:avLst/>
              <a:gdLst/>
              <a:ahLst/>
              <a:cxnLst/>
              <a:rect l="l" t="t" r="r" b="b"/>
              <a:pathLst>
                <a:path w="7161530" h="245109">
                  <a:moveTo>
                    <a:pt x="7161530" y="0"/>
                  </a:moveTo>
                  <a:lnTo>
                    <a:pt x="7158990" y="0"/>
                  </a:lnTo>
                  <a:lnTo>
                    <a:pt x="7158990" y="3810"/>
                  </a:lnTo>
                  <a:lnTo>
                    <a:pt x="7158990" y="241300"/>
                  </a:lnTo>
                  <a:lnTo>
                    <a:pt x="3810" y="241300"/>
                  </a:lnTo>
                  <a:lnTo>
                    <a:pt x="3810" y="3810"/>
                  </a:lnTo>
                  <a:lnTo>
                    <a:pt x="7158990" y="3810"/>
                  </a:lnTo>
                  <a:lnTo>
                    <a:pt x="7158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1300"/>
                  </a:lnTo>
                  <a:lnTo>
                    <a:pt x="0" y="245110"/>
                  </a:lnTo>
                  <a:lnTo>
                    <a:pt x="7161530" y="245110"/>
                  </a:lnTo>
                  <a:lnTo>
                    <a:pt x="7161530" y="241300"/>
                  </a:lnTo>
                  <a:lnTo>
                    <a:pt x="7161530" y="3810"/>
                  </a:lnTo>
                  <a:lnTo>
                    <a:pt x="7161530" y="0"/>
                  </a:lnTo>
                  <a:close/>
                </a:path>
              </a:pathLst>
            </a:custGeom>
            <a:solidFill>
              <a:srgbClr val="FFF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94410" y="727709"/>
              <a:ext cx="7155180" cy="237490"/>
            </a:xfrm>
            <a:custGeom>
              <a:avLst/>
              <a:gdLst/>
              <a:ahLst/>
              <a:cxnLst/>
              <a:rect l="l" t="t" r="r" b="b"/>
              <a:pathLst>
                <a:path w="7155180" h="237490">
                  <a:moveTo>
                    <a:pt x="7155180" y="0"/>
                  </a:moveTo>
                  <a:lnTo>
                    <a:pt x="7151370" y="0"/>
                  </a:lnTo>
                  <a:lnTo>
                    <a:pt x="7151370" y="2540"/>
                  </a:lnTo>
                  <a:lnTo>
                    <a:pt x="7151370" y="233680"/>
                  </a:lnTo>
                  <a:lnTo>
                    <a:pt x="3810" y="233680"/>
                  </a:lnTo>
                  <a:lnTo>
                    <a:pt x="3810" y="2540"/>
                  </a:lnTo>
                  <a:lnTo>
                    <a:pt x="7151370" y="2540"/>
                  </a:lnTo>
                  <a:lnTo>
                    <a:pt x="7151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33680"/>
                  </a:lnTo>
                  <a:lnTo>
                    <a:pt x="0" y="237490"/>
                  </a:lnTo>
                  <a:lnTo>
                    <a:pt x="7155180" y="237490"/>
                  </a:lnTo>
                  <a:lnTo>
                    <a:pt x="7155180" y="233680"/>
                  </a:lnTo>
                  <a:lnTo>
                    <a:pt x="7155180" y="2540"/>
                  </a:lnTo>
                  <a:lnTo>
                    <a:pt x="7155180" y="0"/>
                  </a:lnTo>
                  <a:close/>
                </a:path>
              </a:pathLst>
            </a:custGeom>
            <a:solidFill>
              <a:srgbClr val="FFFF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998220" y="730249"/>
              <a:ext cx="7147559" cy="231140"/>
            </a:xfrm>
            <a:custGeom>
              <a:avLst/>
              <a:gdLst/>
              <a:ahLst/>
              <a:cxnLst/>
              <a:rect l="l" t="t" r="r" b="b"/>
              <a:pathLst>
                <a:path w="7147559" h="231140">
                  <a:moveTo>
                    <a:pt x="7147560" y="0"/>
                  </a:moveTo>
                  <a:lnTo>
                    <a:pt x="7143750" y="0"/>
                  </a:lnTo>
                  <a:lnTo>
                    <a:pt x="7143750" y="3810"/>
                  </a:lnTo>
                  <a:lnTo>
                    <a:pt x="7143750" y="227330"/>
                  </a:lnTo>
                  <a:lnTo>
                    <a:pt x="3810" y="227330"/>
                  </a:lnTo>
                  <a:lnTo>
                    <a:pt x="3810" y="3810"/>
                  </a:lnTo>
                  <a:lnTo>
                    <a:pt x="7143750" y="3810"/>
                  </a:lnTo>
                  <a:lnTo>
                    <a:pt x="7143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7330"/>
                  </a:lnTo>
                  <a:lnTo>
                    <a:pt x="0" y="231140"/>
                  </a:lnTo>
                  <a:lnTo>
                    <a:pt x="7147560" y="231140"/>
                  </a:lnTo>
                  <a:lnTo>
                    <a:pt x="7147560" y="227330"/>
                  </a:lnTo>
                  <a:lnTo>
                    <a:pt x="7147560" y="3810"/>
                  </a:lnTo>
                  <a:lnTo>
                    <a:pt x="7147560" y="0"/>
                  </a:lnTo>
                  <a:close/>
                </a:path>
              </a:pathLst>
            </a:custGeom>
            <a:solidFill>
              <a:srgbClr val="FFFF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02030" y="734059"/>
              <a:ext cx="7139940" cy="223520"/>
            </a:xfrm>
            <a:custGeom>
              <a:avLst/>
              <a:gdLst/>
              <a:ahLst/>
              <a:cxnLst/>
              <a:rect l="l" t="t" r="r" b="b"/>
              <a:pathLst>
                <a:path w="7139940" h="223519">
                  <a:moveTo>
                    <a:pt x="7139940" y="0"/>
                  </a:moveTo>
                  <a:lnTo>
                    <a:pt x="7136130" y="0"/>
                  </a:lnTo>
                  <a:lnTo>
                    <a:pt x="7136130" y="3810"/>
                  </a:lnTo>
                  <a:lnTo>
                    <a:pt x="7136130" y="219710"/>
                  </a:lnTo>
                  <a:lnTo>
                    <a:pt x="3810" y="219710"/>
                  </a:lnTo>
                  <a:lnTo>
                    <a:pt x="3810" y="3810"/>
                  </a:lnTo>
                  <a:lnTo>
                    <a:pt x="7136130" y="3810"/>
                  </a:lnTo>
                  <a:lnTo>
                    <a:pt x="7136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9710"/>
                  </a:lnTo>
                  <a:lnTo>
                    <a:pt x="0" y="223520"/>
                  </a:lnTo>
                  <a:lnTo>
                    <a:pt x="7139940" y="223520"/>
                  </a:lnTo>
                  <a:lnTo>
                    <a:pt x="7139940" y="219710"/>
                  </a:lnTo>
                  <a:lnTo>
                    <a:pt x="7139940" y="3810"/>
                  </a:lnTo>
                  <a:lnTo>
                    <a:pt x="7139940" y="0"/>
                  </a:lnTo>
                  <a:close/>
                </a:path>
              </a:pathLst>
            </a:custGeom>
            <a:solidFill>
              <a:srgbClr val="FFFF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005840" y="737869"/>
              <a:ext cx="7132320" cy="215900"/>
            </a:xfrm>
            <a:custGeom>
              <a:avLst/>
              <a:gdLst/>
              <a:ahLst/>
              <a:cxnLst/>
              <a:rect l="l" t="t" r="r" b="b"/>
              <a:pathLst>
                <a:path w="7132320" h="215900">
                  <a:moveTo>
                    <a:pt x="7132320" y="0"/>
                  </a:moveTo>
                  <a:lnTo>
                    <a:pt x="7128510" y="0"/>
                  </a:lnTo>
                  <a:lnTo>
                    <a:pt x="7128510" y="3810"/>
                  </a:lnTo>
                  <a:lnTo>
                    <a:pt x="7128510" y="212090"/>
                  </a:lnTo>
                  <a:lnTo>
                    <a:pt x="3810" y="212090"/>
                  </a:lnTo>
                  <a:lnTo>
                    <a:pt x="3810" y="3810"/>
                  </a:lnTo>
                  <a:lnTo>
                    <a:pt x="7128510" y="3810"/>
                  </a:lnTo>
                  <a:lnTo>
                    <a:pt x="712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2090"/>
                  </a:lnTo>
                  <a:lnTo>
                    <a:pt x="0" y="215900"/>
                  </a:lnTo>
                  <a:lnTo>
                    <a:pt x="7132320" y="215900"/>
                  </a:lnTo>
                  <a:lnTo>
                    <a:pt x="7132320" y="212090"/>
                  </a:lnTo>
                  <a:lnTo>
                    <a:pt x="7132320" y="3810"/>
                  </a:lnTo>
                  <a:lnTo>
                    <a:pt x="7132320" y="0"/>
                  </a:lnTo>
                  <a:close/>
                </a:path>
              </a:pathLst>
            </a:custGeom>
            <a:solidFill>
              <a:srgbClr val="FFFF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009650" y="741679"/>
              <a:ext cx="7124700" cy="208279"/>
            </a:xfrm>
            <a:custGeom>
              <a:avLst/>
              <a:gdLst/>
              <a:ahLst/>
              <a:cxnLst/>
              <a:rect l="l" t="t" r="r" b="b"/>
              <a:pathLst>
                <a:path w="7124700" h="208280">
                  <a:moveTo>
                    <a:pt x="7124700" y="0"/>
                  </a:moveTo>
                  <a:lnTo>
                    <a:pt x="7120890" y="0"/>
                  </a:lnTo>
                  <a:lnTo>
                    <a:pt x="7120890" y="3810"/>
                  </a:lnTo>
                  <a:lnTo>
                    <a:pt x="7120890" y="205740"/>
                  </a:lnTo>
                  <a:lnTo>
                    <a:pt x="2540" y="205740"/>
                  </a:lnTo>
                  <a:lnTo>
                    <a:pt x="2540" y="3810"/>
                  </a:lnTo>
                  <a:lnTo>
                    <a:pt x="7120890" y="3810"/>
                  </a:lnTo>
                  <a:lnTo>
                    <a:pt x="712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8280"/>
                  </a:lnTo>
                  <a:lnTo>
                    <a:pt x="7124700" y="208280"/>
                  </a:lnTo>
                  <a:lnTo>
                    <a:pt x="7124700" y="205740"/>
                  </a:lnTo>
                  <a:lnTo>
                    <a:pt x="7124700" y="3810"/>
                  </a:lnTo>
                  <a:lnTo>
                    <a:pt x="7124700" y="0"/>
                  </a:lnTo>
                  <a:close/>
                </a:path>
              </a:pathLst>
            </a:custGeom>
            <a:solidFill>
              <a:srgbClr val="FFFF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012190" y="745489"/>
              <a:ext cx="7118350" cy="201930"/>
            </a:xfrm>
            <a:custGeom>
              <a:avLst/>
              <a:gdLst/>
              <a:ahLst/>
              <a:cxnLst/>
              <a:rect l="l" t="t" r="r" b="b"/>
              <a:pathLst>
                <a:path w="7118350" h="201930">
                  <a:moveTo>
                    <a:pt x="7118350" y="0"/>
                  </a:moveTo>
                  <a:lnTo>
                    <a:pt x="7114540" y="0"/>
                  </a:lnTo>
                  <a:lnTo>
                    <a:pt x="7114540" y="3810"/>
                  </a:lnTo>
                  <a:lnTo>
                    <a:pt x="7114540" y="198120"/>
                  </a:lnTo>
                  <a:lnTo>
                    <a:pt x="3810" y="198120"/>
                  </a:lnTo>
                  <a:lnTo>
                    <a:pt x="3810" y="3810"/>
                  </a:lnTo>
                  <a:lnTo>
                    <a:pt x="7114540" y="3810"/>
                  </a:lnTo>
                  <a:lnTo>
                    <a:pt x="7114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8120"/>
                  </a:lnTo>
                  <a:lnTo>
                    <a:pt x="0" y="201930"/>
                  </a:lnTo>
                  <a:lnTo>
                    <a:pt x="7118350" y="201930"/>
                  </a:lnTo>
                  <a:lnTo>
                    <a:pt x="7118350" y="198120"/>
                  </a:lnTo>
                  <a:lnTo>
                    <a:pt x="7118350" y="3810"/>
                  </a:lnTo>
                  <a:lnTo>
                    <a:pt x="7118350" y="0"/>
                  </a:lnTo>
                  <a:close/>
                </a:path>
              </a:pathLst>
            </a:custGeom>
            <a:solidFill>
              <a:srgbClr val="FFFF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016000" y="749299"/>
              <a:ext cx="7110730" cy="194310"/>
            </a:xfrm>
            <a:custGeom>
              <a:avLst/>
              <a:gdLst/>
              <a:ahLst/>
              <a:cxnLst/>
              <a:rect l="l" t="t" r="r" b="b"/>
              <a:pathLst>
                <a:path w="7110730" h="194309">
                  <a:moveTo>
                    <a:pt x="7110730" y="0"/>
                  </a:moveTo>
                  <a:lnTo>
                    <a:pt x="7108190" y="0"/>
                  </a:lnTo>
                  <a:lnTo>
                    <a:pt x="7108190" y="2540"/>
                  </a:lnTo>
                  <a:lnTo>
                    <a:pt x="7108190" y="190500"/>
                  </a:lnTo>
                  <a:lnTo>
                    <a:pt x="3810" y="190500"/>
                  </a:lnTo>
                  <a:lnTo>
                    <a:pt x="3810" y="2540"/>
                  </a:lnTo>
                  <a:lnTo>
                    <a:pt x="7108190" y="2540"/>
                  </a:lnTo>
                  <a:lnTo>
                    <a:pt x="7108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0500"/>
                  </a:lnTo>
                  <a:lnTo>
                    <a:pt x="0" y="194310"/>
                  </a:lnTo>
                  <a:lnTo>
                    <a:pt x="7110730" y="194310"/>
                  </a:lnTo>
                  <a:lnTo>
                    <a:pt x="7110730" y="190500"/>
                  </a:lnTo>
                  <a:lnTo>
                    <a:pt x="7110730" y="2540"/>
                  </a:lnTo>
                  <a:lnTo>
                    <a:pt x="7110730" y="0"/>
                  </a:lnTo>
                  <a:close/>
                </a:path>
              </a:pathLst>
            </a:custGeom>
            <a:solidFill>
              <a:srgbClr val="FFFF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019810" y="751839"/>
              <a:ext cx="7104380" cy="187960"/>
            </a:xfrm>
            <a:custGeom>
              <a:avLst/>
              <a:gdLst/>
              <a:ahLst/>
              <a:cxnLst/>
              <a:rect l="l" t="t" r="r" b="b"/>
              <a:pathLst>
                <a:path w="7104380" h="187959">
                  <a:moveTo>
                    <a:pt x="7104380" y="0"/>
                  </a:moveTo>
                  <a:lnTo>
                    <a:pt x="7100570" y="0"/>
                  </a:lnTo>
                  <a:lnTo>
                    <a:pt x="7100570" y="3810"/>
                  </a:lnTo>
                  <a:lnTo>
                    <a:pt x="7100570" y="184150"/>
                  </a:lnTo>
                  <a:lnTo>
                    <a:pt x="3810" y="184150"/>
                  </a:lnTo>
                  <a:lnTo>
                    <a:pt x="3810" y="3810"/>
                  </a:lnTo>
                  <a:lnTo>
                    <a:pt x="7100570" y="3810"/>
                  </a:lnTo>
                  <a:lnTo>
                    <a:pt x="7100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4150"/>
                  </a:lnTo>
                  <a:lnTo>
                    <a:pt x="0" y="187960"/>
                  </a:lnTo>
                  <a:lnTo>
                    <a:pt x="7104380" y="187960"/>
                  </a:lnTo>
                  <a:lnTo>
                    <a:pt x="7104380" y="184150"/>
                  </a:lnTo>
                  <a:lnTo>
                    <a:pt x="7104380" y="3810"/>
                  </a:lnTo>
                  <a:lnTo>
                    <a:pt x="7104380" y="0"/>
                  </a:lnTo>
                  <a:close/>
                </a:path>
              </a:pathLst>
            </a:custGeom>
            <a:solidFill>
              <a:srgbClr val="FFF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023620" y="755649"/>
              <a:ext cx="7096759" cy="180340"/>
            </a:xfrm>
            <a:custGeom>
              <a:avLst/>
              <a:gdLst/>
              <a:ahLst/>
              <a:cxnLst/>
              <a:rect l="l" t="t" r="r" b="b"/>
              <a:pathLst>
                <a:path w="7096759" h="180340">
                  <a:moveTo>
                    <a:pt x="7096760" y="0"/>
                  </a:moveTo>
                  <a:lnTo>
                    <a:pt x="7092950" y="0"/>
                  </a:lnTo>
                  <a:lnTo>
                    <a:pt x="7092950" y="3810"/>
                  </a:lnTo>
                  <a:lnTo>
                    <a:pt x="7092950" y="176530"/>
                  </a:lnTo>
                  <a:lnTo>
                    <a:pt x="3810" y="176530"/>
                  </a:lnTo>
                  <a:lnTo>
                    <a:pt x="3810" y="3810"/>
                  </a:lnTo>
                  <a:lnTo>
                    <a:pt x="7092950" y="3810"/>
                  </a:lnTo>
                  <a:lnTo>
                    <a:pt x="7092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6530"/>
                  </a:lnTo>
                  <a:lnTo>
                    <a:pt x="0" y="180340"/>
                  </a:lnTo>
                  <a:lnTo>
                    <a:pt x="7096760" y="180340"/>
                  </a:lnTo>
                  <a:lnTo>
                    <a:pt x="7096760" y="176530"/>
                  </a:lnTo>
                  <a:lnTo>
                    <a:pt x="7096760" y="3810"/>
                  </a:lnTo>
                  <a:lnTo>
                    <a:pt x="7096760" y="0"/>
                  </a:lnTo>
                  <a:close/>
                </a:path>
              </a:pathLst>
            </a:custGeom>
            <a:solidFill>
              <a:srgbClr val="FFFF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027430" y="759459"/>
              <a:ext cx="7089140" cy="172720"/>
            </a:xfrm>
            <a:custGeom>
              <a:avLst/>
              <a:gdLst/>
              <a:ahLst/>
              <a:cxnLst/>
              <a:rect l="l" t="t" r="r" b="b"/>
              <a:pathLst>
                <a:path w="7089140" h="172719">
                  <a:moveTo>
                    <a:pt x="7089140" y="0"/>
                  </a:moveTo>
                  <a:lnTo>
                    <a:pt x="7085330" y="0"/>
                  </a:lnTo>
                  <a:lnTo>
                    <a:pt x="7085330" y="3810"/>
                  </a:lnTo>
                  <a:lnTo>
                    <a:pt x="7085330" y="168910"/>
                  </a:lnTo>
                  <a:lnTo>
                    <a:pt x="3810" y="168910"/>
                  </a:lnTo>
                  <a:lnTo>
                    <a:pt x="3810" y="3810"/>
                  </a:lnTo>
                  <a:lnTo>
                    <a:pt x="7085330" y="3810"/>
                  </a:lnTo>
                  <a:lnTo>
                    <a:pt x="7085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8910"/>
                  </a:lnTo>
                  <a:lnTo>
                    <a:pt x="0" y="172720"/>
                  </a:lnTo>
                  <a:lnTo>
                    <a:pt x="7089140" y="172720"/>
                  </a:lnTo>
                  <a:lnTo>
                    <a:pt x="7089140" y="168910"/>
                  </a:lnTo>
                  <a:lnTo>
                    <a:pt x="7089140" y="3810"/>
                  </a:lnTo>
                  <a:lnTo>
                    <a:pt x="7089140" y="0"/>
                  </a:lnTo>
                  <a:close/>
                </a:path>
              </a:pathLst>
            </a:custGeom>
            <a:solidFill>
              <a:srgbClr val="FFFF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031240" y="763269"/>
              <a:ext cx="7081520" cy="165100"/>
            </a:xfrm>
            <a:custGeom>
              <a:avLst/>
              <a:gdLst/>
              <a:ahLst/>
              <a:cxnLst/>
              <a:rect l="l" t="t" r="r" b="b"/>
              <a:pathLst>
                <a:path w="7081520" h="165100">
                  <a:moveTo>
                    <a:pt x="7081520" y="0"/>
                  </a:moveTo>
                  <a:lnTo>
                    <a:pt x="7077710" y="0"/>
                  </a:lnTo>
                  <a:lnTo>
                    <a:pt x="7077710" y="3810"/>
                  </a:lnTo>
                  <a:lnTo>
                    <a:pt x="7077710" y="162560"/>
                  </a:lnTo>
                  <a:lnTo>
                    <a:pt x="2540" y="162560"/>
                  </a:lnTo>
                  <a:lnTo>
                    <a:pt x="2540" y="3810"/>
                  </a:lnTo>
                  <a:lnTo>
                    <a:pt x="7077710" y="3810"/>
                  </a:lnTo>
                  <a:lnTo>
                    <a:pt x="70777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5100"/>
                  </a:lnTo>
                  <a:lnTo>
                    <a:pt x="7081520" y="165100"/>
                  </a:lnTo>
                  <a:lnTo>
                    <a:pt x="7081520" y="162560"/>
                  </a:lnTo>
                  <a:lnTo>
                    <a:pt x="7081520" y="3810"/>
                  </a:lnTo>
                  <a:lnTo>
                    <a:pt x="7081520" y="0"/>
                  </a:lnTo>
                  <a:close/>
                </a:path>
              </a:pathLst>
            </a:custGeom>
            <a:solidFill>
              <a:srgbClr val="FFFF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033780" y="767079"/>
              <a:ext cx="7075170" cy="158750"/>
            </a:xfrm>
            <a:custGeom>
              <a:avLst/>
              <a:gdLst/>
              <a:ahLst/>
              <a:cxnLst/>
              <a:rect l="l" t="t" r="r" b="b"/>
              <a:pathLst>
                <a:path w="7075170" h="158750">
                  <a:moveTo>
                    <a:pt x="7075170" y="0"/>
                  </a:moveTo>
                  <a:lnTo>
                    <a:pt x="7071360" y="0"/>
                  </a:lnTo>
                  <a:lnTo>
                    <a:pt x="7071360" y="3810"/>
                  </a:lnTo>
                  <a:lnTo>
                    <a:pt x="7071360" y="154940"/>
                  </a:lnTo>
                  <a:lnTo>
                    <a:pt x="3810" y="154940"/>
                  </a:lnTo>
                  <a:lnTo>
                    <a:pt x="3810" y="3810"/>
                  </a:lnTo>
                  <a:lnTo>
                    <a:pt x="7071360" y="3810"/>
                  </a:lnTo>
                  <a:lnTo>
                    <a:pt x="70713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7075170" y="158750"/>
                  </a:lnTo>
                  <a:lnTo>
                    <a:pt x="7075170" y="154940"/>
                  </a:lnTo>
                  <a:lnTo>
                    <a:pt x="7075170" y="3810"/>
                  </a:lnTo>
                  <a:lnTo>
                    <a:pt x="7075170" y="0"/>
                  </a:lnTo>
                  <a:close/>
                </a:path>
              </a:pathLst>
            </a:custGeom>
            <a:solidFill>
              <a:srgbClr val="FFFF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037590" y="770889"/>
              <a:ext cx="7067550" cy="151130"/>
            </a:xfrm>
            <a:custGeom>
              <a:avLst/>
              <a:gdLst/>
              <a:ahLst/>
              <a:cxnLst/>
              <a:rect l="l" t="t" r="r" b="b"/>
              <a:pathLst>
                <a:path w="7067550" h="151130">
                  <a:moveTo>
                    <a:pt x="7067550" y="0"/>
                  </a:moveTo>
                  <a:lnTo>
                    <a:pt x="7065010" y="0"/>
                  </a:lnTo>
                  <a:lnTo>
                    <a:pt x="7065010" y="2540"/>
                  </a:lnTo>
                  <a:lnTo>
                    <a:pt x="7065010" y="147320"/>
                  </a:lnTo>
                  <a:lnTo>
                    <a:pt x="3810" y="147320"/>
                  </a:lnTo>
                  <a:lnTo>
                    <a:pt x="3810" y="2540"/>
                  </a:lnTo>
                  <a:lnTo>
                    <a:pt x="7065010" y="2540"/>
                  </a:lnTo>
                  <a:lnTo>
                    <a:pt x="7065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7320"/>
                  </a:lnTo>
                  <a:lnTo>
                    <a:pt x="0" y="151130"/>
                  </a:lnTo>
                  <a:lnTo>
                    <a:pt x="7067550" y="151130"/>
                  </a:lnTo>
                  <a:lnTo>
                    <a:pt x="7067550" y="147320"/>
                  </a:lnTo>
                  <a:lnTo>
                    <a:pt x="7067550" y="2540"/>
                  </a:lnTo>
                  <a:lnTo>
                    <a:pt x="7067550" y="0"/>
                  </a:lnTo>
                  <a:close/>
                </a:path>
              </a:pathLst>
            </a:custGeom>
            <a:solidFill>
              <a:srgbClr val="FFFF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041400" y="773429"/>
              <a:ext cx="7061200" cy="144780"/>
            </a:xfrm>
            <a:custGeom>
              <a:avLst/>
              <a:gdLst/>
              <a:ahLst/>
              <a:cxnLst/>
              <a:rect l="l" t="t" r="r" b="b"/>
              <a:pathLst>
                <a:path w="7061200" h="144780">
                  <a:moveTo>
                    <a:pt x="7061200" y="0"/>
                  </a:moveTo>
                  <a:lnTo>
                    <a:pt x="7057390" y="0"/>
                  </a:lnTo>
                  <a:lnTo>
                    <a:pt x="7057390" y="3810"/>
                  </a:lnTo>
                  <a:lnTo>
                    <a:pt x="7057390" y="140970"/>
                  </a:lnTo>
                  <a:lnTo>
                    <a:pt x="3810" y="140970"/>
                  </a:lnTo>
                  <a:lnTo>
                    <a:pt x="3810" y="3810"/>
                  </a:lnTo>
                  <a:lnTo>
                    <a:pt x="7057390" y="3810"/>
                  </a:lnTo>
                  <a:lnTo>
                    <a:pt x="7057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7061200" y="144780"/>
                  </a:lnTo>
                  <a:lnTo>
                    <a:pt x="7061200" y="140970"/>
                  </a:lnTo>
                  <a:lnTo>
                    <a:pt x="7061200" y="381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045210" y="777239"/>
              <a:ext cx="7053580" cy="137160"/>
            </a:xfrm>
            <a:custGeom>
              <a:avLst/>
              <a:gdLst/>
              <a:ahLst/>
              <a:cxnLst/>
              <a:rect l="l" t="t" r="r" b="b"/>
              <a:pathLst>
                <a:path w="7053580" h="137159">
                  <a:moveTo>
                    <a:pt x="7053580" y="0"/>
                  </a:moveTo>
                  <a:lnTo>
                    <a:pt x="7049770" y="0"/>
                  </a:lnTo>
                  <a:lnTo>
                    <a:pt x="7049770" y="3810"/>
                  </a:lnTo>
                  <a:lnTo>
                    <a:pt x="7049770" y="133350"/>
                  </a:lnTo>
                  <a:lnTo>
                    <a:pt x="3810" y="133350"/>
                  </a:lnTo>
                  <a:lnTo>
                    <a:pt x="3810" y="3810"/>
                  </a:lnTo>
                  <a:lnTo>
                    <a:pt x="7049770" y="3810"/>
                  </a:lnTo>
                  <a:lnTo>
                    <a:pt x="7049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3350"/>
                  </a:lnTo>
                  <a:lnTo>
                    <a:pt x="0" y="137160"/>
                  </a:lnTo>
                  <a:lnTo>
                    <a:pt x="7053580" y="137160"/>
                  </a:lnTo>
                  <a:lnTo>
                    <a:pt x="7053580" y="133350"/>
                  </a:lnTo>
                  <a:lnTo>
                    <a:pt x="7053580" y="3810"/>
                  </a:lnTo>
                  <a:lnTo>
                    <a:pt x="7053580" y="0"/>
                  </a:lnTo>
                  <a:close/>
                </a:path>
              </a:pathLst>
            </a:custGeom>
            <a:solidFill>
              <a:srgbClr val="FFFF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49020" y="781049"/>
              <a:ext cx="7045959" cy="129539"/>
            </a:xfrm>
            <a:custGeom>
              <a:avLst/>
              <a:gdLst/>
              <a:ahLst/>
              <a:cxnLst/>
              <a:rect l="l" t="t" r="r" b="b"/>
              <a:pathLst>
                <a:path w="7045959" h="129540">
                  <a:moveTo>
                    <a:pt x="7045960" y="0"/>
                  </a:moveTo>
                  <a:lnTo>
                    <a:pt x="7042150" y="0"/>
                  </a:lnTo>
                  <a:lnTo>
                    <a:pt x="7042150" y="3810"/>
                  </a:lnTo>
                  <a:lnTo>
                    <a:pt x="7042150" y="125730"/>
                  </a:lnTo>
                  <a:lnTo>
                    <a:pt x="3810" y="125730"/>
                  </a:lnTo>
                  <a:lnTo>
                    <a:pt x="3810" y="3810"/>
                  </a:lnTo>
                  <a:lnTo>
                    <a:pt x="7042150" y="3810"/>
                  </a:lnTo>
                  <a:lnTo>
                    <a:pt x="7042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5730"/>
                  </a:lnTo>
                  <a:lnTo>
                    <a:pt x="0" y="129540"/>
                  </a:lnTo>
                  <a:lnTo>
                    <a:pt x="7045960" y="129540"/>
                  </a:lnTo>
                  <a:lnTo>
                    <a:pt x="7045960" y="125730"/>
                  </a:lnTo>
                  <a:lnTo>
                    <a:pt x="7045960" y="3810"/>
                  </a:lnTo>
                  <a:lnTo>
                    <a:pt x="7045960" y="0"/>
                  </a:lnTo>
                  <a:close/>
                </a:path>
              </a:pathLst>
            </a:custGeom>
            <a:solidFill>
              <a:srgbClr val="FFF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2830" y="784859"/>
              <a:ext cx="7038340" cy="121920"/>
            </a:xfrm>
            <a:custGeom>
              <a:avLst/>
              <a:gdLst/>
              <a:ahLst/>
              <a:cxnLst/>
              <a:rect l="l" t="t" r="r" b="b"/>
              <a:pathLst>
                <a:path w="7038340" h="121919">
                  <a:moveTo>
                    <a:pt x="7038340" y="0"/>
                  </a:moveTo>
                  <a:lnTo>
                    <a:pt x="7034530" y="0"/>
                  </a:lnTo>
                  <a:lnTo>
                    <a:pt x="7034530" y="3810"/>
                  </a:lnTo>
                  <a:lnTo>
                    <a:pt x="7034530" y="118110"/>
                  </a:lnTo>
                  <a:lnTo>
                    <a:pt x="2540" y="118110"/>
                  </a:lnTo>
                  <a:lnTo>
                    <a:pt x="2540" y="3810"/>
                  </a:lnTo>
                  <a:lnTo>
                    <a:pt x="7034530" y="3810"/>
                  </a:lnTo>
                  <a:lnTo>
                    <a:pt x="7034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8110"/>
                  </a:lnTo>
                  <a:lnTo>
                    <a:pt x="0" y="121920"/>
                  </a:lnTo>
                  <a:lnTo>
                    <a:pt x="7038340" y="121920"/>
                  </a:lnTo>
                  <a:lnTo>
                    <a:pt x="7038340" y="118110"/>
                  </a:lnTo>
                  <a:lnTo>
                    <a:pt x="7038340" y="3810"/>
                  </a:lnTo>
                  <a:lnTo>
                    <a:pt x="7038340" y="0"/>
                  </a:lnTo>
                  <a:close/>
                </a:path>
              </a:pathLst>
            </a:custGeom>
            <a:solidFill>
              <a:srgbClr val="FFFF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5370" y="788669"/>
              <a:ext cx="7031990" cy="114300"/>
            </a:xfrm>
            <a:custGeom>
              <a:avLst/>
              <a:gdLst/>
              <a:ahLst/>
              <a:cxnLst/>
              <a:rect l="l" t="t" r="r" b="b"/>
              <a:pathLst>
                <a:path w="7031990" h="114300">
                  <a:moveTo>
                    <a:pt x="7031990" y="0"/>
                  </a:moveTo>
                  <a:lnTo>
                    <a:pt x="7028180" y="0"/>
                  </a:lnTo>
                  <a:lnTo>
                    <a:pt x="7028180" y="3810"/>
                  </a:lnTo>
                  <a:lnTo>
                    <a:pt x="702818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7028180" y="3810"/>
                  </a:lnTo>
                  <a:lnTo>
                    <a:pt x="70281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4300"/>
                  </a:lnTo>
                  <a:lnTo>
                    <a:pt x="7031990" y="114300"/>
                  </a:lnTo>
                  <a:lnTo>
                    <a:pt x="7031990" y="111760"/>
                  </a:lnTo>
                  <a:lnTo>
                    <a:pt x="7031990" y="3810"/>
                  </a:lnTo>
                  <a:lnTo>
                    <a:pt x="7031990" y="0"/>
                  </a:lnTo>
                  <a:close/>
                </a:path>
              </a:pathLst>
            </a:custGeom>
            <a:solidFill>
              <a:srgbClr val="FFFF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180" y="792479"/>
              <a:ext cx="7024370" cy="107950"/>
            </a:xfrm>
            <a:custGeom>
              <a:avLst/>
              <a:gdLst/>
              <a:ahLst/>
              <a:cxnLst/>
              <a:rect l="l" t="t" r="r" b="b"/>
              <a:pathLst>
                <a:path w="7024370" h="107950">
                  <a:moveTo>
                    <a:pt x="7024370" y="0"/>
                  </a:moveTo>
                  <a:lnTo>
                    <a:pt x="7021830" y="0"/>
                  </a:lnTo>
                  <a:lnTo>
                    <a:pt x="7021830" y="2540"/>
                  </a:lnTo>
                  <a:lnTo>
                    <a:pt x="7021830" y="104140"/>
                  </a:lnTo>
                  <a:lnTo>
                    <a:pt x="3810" y="104140"/>
                  </a:lnTo>
                  <a:lnTo>
                    <a:pt x="3810" y="2540"/>
                  </a:lnTo>
                  <a:lnTo>
                    <a:pt x="7021830" y="2540"/>
                  </a:lnTo>
                  <a:lnTo>
                    <a:pt x="70218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7024370" y="107950"/>
                  </a:lnTo>
                  <a:lnTo>
                    <a:pt x="7024370" y="104140"/>
                  </a:lnTo>
                  <a:lnTo>
                    <a:pt x="7024370" y="2540"/>
                  </a:lnTo>
                  <a:lnTo>
                    <a:pt x="7024370" y="0"/>
                  </a:lnTo>
                  <a:close/>
                </a:path>
              </a:pathLst>
            </a:custGeom>
            <a:solidFill>
              <a:srgbClr val="FFF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062990" y="795019"/>
              <a:ext cx="7018020" cy="101600"/>
            </a:xfrm>
            <a:custGeom>
              <a:avLst/>
              <a:gdLst/>
              <a:ahLst/>
              <a:cxnLst/>
              <a:rect l="l" t="t" r="r" b="b"/>
              <a:pathLst>
                <a:path w="7018020" h="101600">
                  <a:moveTo>
                    <a:pt x="7018020" y="0"/>
                  </a:moveTo>
                  <a:lnTo>
                    <a:pt x="7014210" y="0"/>
                  </a:lnTo>
                  <a:lnTo>
                    <a:pt x="7014210" y="3810"/>
                  </a:lnTo>
                  <a:lnTo>
                    <a:pt x="7014210" y="97790"/>
                  </a:lnTo>
                  <a:lnTo>
                    <a:pt x="3810" y="97790"/>
                  </a:lnTo>
                  <a:lnTo>
                    <a:pt x="3810" y="3810"/>
                  </a:lnTo>
                  <a:lnTo>
                    <a:pt x="7014210" y="3810"/>
                  </a:lnTo>
                  <a:lnTo>
                    <a:pt x="70142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790"/>
                  </a:lnTo>
                  <a:lnTo>
                    <a:pt x="0" y="101600"/>
                  </a:lnTo>
                  <a:lnTo>
                    <a:pt x="7018020" y="101600"/>
                  </a:lnTo>
                  <a:lnTo>
                    <a:pt x="7018020" y="97790"/>
                  </a:lnTo>
                  <a:lnTo>
                    <a:pt x="7018020" y="3810"/>
                  </a:lnTo>
                  <a:lnTo>
                    <a:pt x="7018020" y="0"/>
                  </a:lnTo>
                  <a:close/>
                </a:path>
              </a:pathLst>
            </a:custGeom>
            <a:solidFill>
              <a:srgbClr val="FFFF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066800" y="798829"/>
              <a:ext cx="7010400" cy="93980"/>
            </a:xfrm>
            <a:custGeom>
              <a:avLst/>
              <a:gdLst/>
              <a:ahLst/>
              <a:cxnLst/>
              <a:rect l="l" t="t" r="r" b="b"/>
              <a:pathLst>
                <a:path w="7010400" h="93980">
                  <a:moveTo>
                    <a:pt x="7010400" y="0"/>
                  </a:moveTo>
                  <a:lnTo>
                    <a:pt x="7006590" y="0"/>
                  </a:lnTo>
                  <a:lnTo>
                    <a:pt x="7006590" y="3810"/>
                  </a:lnTo>
                  <a:lnTo>
                    <a:pt x="7006590" y="90170"/>
                  </a:lnTo>
                  <a:lnTo>
                    <a:pt x="3810" y="90170"/>
                  </a:lnTo>
                  <a:lnTo>
                    <a:pt x="3810" y="3810"/>
                  </a:lnTo>
                  <a:lnTo>
                    <a:pt x="7006590" y="3810"/>
                  </a:lnTo>
                  <a:lnTo>
                    <a:pt x="7006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0170"/>
                  </a:lnTo>
                  <a:lnTo>
                    <a:pt x="0" y="93980"/>
                  </a:lnTo>
                  <a:lnTo>
                    <a:pt x="7010400" y="93980"/>
                  </a:lnTo>
                  <a:lnTo>
                    <a:pt x="7010400" y="90170"/>
                  </a:lnTo>
                  <a:lnTo>
                    <a:pt x="7010400" y="3810"/>
                  </a:lnTo>
                  <a:lnTo>
                    <a:pt x="7010400" y="0"/>
                  </a:lnTo>
                  <a:close/>
                </a:path>
              </a:pathLst>
            </a:custGeom>
            <a:solidFill>
              <a:srgbClr val="FFF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070610" y="802639"/>
              <a:ext cx="7002780" cy="86360"/>
            </a:xfrm>
            <a:custGeom>
              <a:avLst/>
              <a:gdLst/>
              <a:ahLst/>
              <a:cxnLst/>
              <a:rect l="l" t="t" r="r" b="b"/>
              <a:pathLst>
                <a:path w="7002780" h="86359">
                  <a:moveTo>
                    <a:pt x="7002780" y="0"/>
                  </a:moveTo>
                  <a:lnTo>
                    <a:pt x="6998970" y="0"/>
                  </a:lnTo>
                  <a:lnTo>
                    <a:pt x="6998970" y="3810"/>
                  </a:lnTo>
                  <a:lnTo>
                    <a:pt x="6998970" y="82550"/>
                  </a:lnTo>
                  <a:lnTo>
                    <a:pt x="3810" y="82550"/>
                  </a:lnTo>
                  <a:lnTo>
                    <a:pt x="3810" y="3810"/>
                  </a:lnTo>
                  <a:lnTo>
                    <a:pt x="6998970" y="3810"/>
                  </a:lnTo>
                  <a:lnTo>
                    <a:pt x="6998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2550"/>
                  </a:lnTo>
                  <a:lnTo>
                    <a:pt x="0" y="86360"/>
                  </a:lnTo>
                  <a:lnTo>
                    <a:pt x="7002780" y="86360"/>
                  </a:lnTo>
                  <a:lnTo>
                    <a:pt x="7002780" y="82550"/>
                  </a:lnTo>
                  <a:lnTo>
                    <a:pt x="7002780" y="3810"/>
                  </a:lnTo>
                  <a:lnTo>
                    <a:pt x="7002780" y="0"/>
                  </a:lnTo>
                  <a:close/>
                </a:path>
              </a:pathLst>
            </a:custGeom>
            <a:solidFill>
              <a:srgbClr val="FFFF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074420" y="806449"/>
              <a:ext cx="6995159" cy="78740"/>
            </a:xfrm>
            <a:custGeom>
              <a:avLst/>
              <a:gdLst/>
              <a:ahLst/>
              <a:cxnLst/>
              <a:rect l="l" t="t" r="r" b="b"/>
              <a:pathLst>
                <a:path w="6995159" h="78740">
                  <a:moveTo>
                    <a:pt x="6995160" y="0"/>
                  </a:moveTo>
                  <a:lnTo>
                    <a:pt x="6991350" y="0"/>
                  </a:lnTo>
                  <a:lnTo>
                    <a:pt x="6991350" y="3810"/>
                  </a:lnTo>
                  <a:lnTo>
                    <a:pt x="6991350" y="74930"/>
                  </a:lnTo>
                  <a:lnTo>
                    <a:pt x="2540" y="74930"/>
                  </a:lnTo>
                  <a:lnTo>
                    <a:pt x="2540" y="3810"/>
                  </a:lnTo>
                  <a:lnTo>
                    <a:pt x="6991350" y="3810"/>
                  </a:lnTo>
                  <a:lnTo>
                    <a:pt x="6991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930"/>
                  </a:lnTo>
                  <a:lnTo>
                    <a:pt x="0" y="78740"/>
                  </a:lnTo>
                  <a:lnTo>
                    <a:pt x="6995160" y="78740"/>
                  </a:lnTo>
                  <a:lnTo>
                    <a:pt x="6995160" y="74930"/>
                  </a:lnTo>
                  <a:lnTo>
                    <a:pt x="6995160" y="3810"/>
                  </a:lnTo>
                  <a:lnTo>
                    <a:pt x="6995160" y="0"/>
                  </a:lnTo>
                  <a:close/>
                </a:path>
              </a:pathLst>
            </a:custGeom>
            <a:solidFill>
              <a:srgbClr val="FFF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076960" y="810259"/>
              <a:ext cx="6988809" cy="71120"/>
            </a:xfrm>
            <a:custGeom>
              <a:avLst/>
              <a:gdLst/>
              <a:ahLst/>
              <a:cxnLst/>
              <a:rect l="l" t="t" r="r" b="b"/>
              <a:pathLst>
                <a:path w="6988809" h="71119">
                  <a:moveTo>
                    <a:pt x="6988810" y="0"/>
                  </a:moveTo>
                  <a:lnTo>
                    <a:pt x="6985000" y="0"/>
                  </a:lnTo>
                  <a:lnTo>
                    <a:pt x="6985000" y="3810"/>
                  </a:lnTo>
                  <a:lnTo>
                    <a:pt x="698500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6985000" y="3810"/>
                  </a:lnTo>
                  <a:lnTo>
                    <a:pt x="6985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1120"/>
                  </a:lnTo>
                  <a:lnTo>
                    <a:pt x="6988810" y="71120"/>
                  </a:lnTo>
                  <a:lnTo>
                    <a:pt x="6988810" y="68580"/>
                  </a:lnTo>
                  <a:lnTo>
                    <a:pt x="6988810" y="3810"/>
                  </a:lnTo>
                  <a:lnTo>
                    <a:pt x="6988810" y="0"/>
                  </a:lnTo>
                  <a:close/>
                </a:path>
              </a:pathLst>
            </a:custGeom>
            <a:solidFill>
              <a:srgbClr val="FFF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080770" y="814069"/>
              <a:ext cx="6981190" cy="64769"/>
            </a:xfrm>
            <a:custGeom>
              <a:avLst/>
              <a:gdLst/>
              <a:ahLst/>
              <a:cxnLst/>
              <a:rect l="l" t="t" r="r" b="b"/>
              <a:pathLst>
                <a:path w="6981190" h="64769">
                  <a:moveTo>
                    <a:pt x="6981190" y="0"/>
                  </a:moveTo>
                  <a:lnTo>
                    <a:pt x="6978650" y="0"/>
                  </a:lnTo>
                  <a:lnTo>
                    <a:pt x="6978650" y="2540"/>
                  </a:lnTo>
                  <a:lnTo>
                    <a:pt x="6978650" y="60960"/>
                  </a:lnTo>
                  <a:lnTo>
                    <a:pt x="3810" y="60960"/>
                  </a:lnTo>
                  <a:lnTo>
                    <a:pt x="3810" y="2540"/>
                  </a:lnTo>
                  <a:lnTo>
                    <a:pt x="6978650" y="2540"/>
                  </a:lnTo>
                  <a:lnTo>
                    <a:pt x="697865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6981190" y="64770"/>
                  </a:lnTo>
                  <a:lnTo>
                    <a:pt x="6981190" y="60960"/>
                  </a:lnTo>
                  <a:lnTo>
                    <a:pt x="6981190" y="2540"/>
                  </a:lnTo>
                  <a:lnTo>
                    <a:pt x="6981190" y="0"/>
                  </a:lnTo>
                  <a:close/>
                </a:path>
              </a:pathLst>
            </a:custGeom>
            <a:solidFill>
              <a:srgbClr val="FFFF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084580" y="816609"/>
              <a:ext cx="6974840" cy="58419"/>
            </a:xfrm>
            <a:custGeom>
              <a:avLst/>
              <a:gdLst/>
              <a:ahLst/>
              <a:cxnLst/>
              <a:rect l="l" t="t" r="r" b="b"/>
              <a:pathLst>
                <a:path w="6974840" h="58419">
                  <a:moveTo>
                    <a:pt x="6974840" y="0"/>
                  </a:moveTo>
                  <a:lnTo>
                    <a:pt x="6971030" y="0"/>
                  </a:lnTo>
                  <a:lnTo>
                    <a:pt x="6971030" y="3810"/>
                  </a:lnTo>
                  <a:lnTo>
                    <a:pt x="6971030" y="54610"/>
                  </a:lnTo>
                  <a:lnTo>
                    <a:pt x="3810" y="54610"/>
                  </a:lnTo>
                  <a:lnTo>
                    <a:pt x="3810" y="3810"/>
                  </a:lnTo>
                  <a:lnTo>
                    <a:pt x="6971030" y="3810"/>
                  </a:lnTo>
                  <a:lnTo>
                    <a:pt x="6971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"/>
                  </a:lnTo>
                  <a:lnTo>
                    <a:pt x="0" y="58420"/>
                  </a:lnTo>
                  <a:lnTo>
                    <a:pt x="6974840" y="58420"/>
                  </a:lnTo>
                  <a:lnTo>
                    <a:pt x="6974840" y="54610"/>
                  </a:lnTo>
                  <a:lnTo>
                    <a:pt x="6974840" y="3810"/>
                  </a:lnTo>
                  <a:lnTo>
                    <a:pt x="6974840" y="0"/>
                  </a:lnTo>
                  <a:close/>
                </a:path>
              </a:pathLst>
            </a:custGeom>
            <a:solidFill>
              <a:srgbClr val="FFFF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088390" y="820419"/>
              <a:ext cx="6967220" cy="50800"/>
            </a:xfrm>
            <a:custGeom>
              <a:avLst/>
              <a:gdLst/>
              <a:ahLst/>
              <a:cxnLst/>
              <a:rect l="l" t="t" r="r" b="b"/>
              <a:pathLst>
                <a:path w="6967220" h="50800">
                  <a:moveTo>
                    <a:pt x="6967220" y="0"/>
                  </a:moveTo>
                  <a:lnTo>
                    <a:pt x="6963410" y="0"/>
                  </a:lnTo>
                  <a:lnTo>
                    <a:pt x="6963410" y="3810"/>
                  </a:lnTo>
                  <a:lnTo>
                    <a:pt x="696341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6963410" y="3810"/>
                  </a:lnTo>
                  <a:lnTo>
                    <a:pt x="6963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50800"/>
                  </a:lnTo>
                  <a:lnTo>
                    <a:pt x="6967220" y="50800"/>
                  </a:lnTo>
                  <a:lnTo>
                    <a:pt x="6967220" y="46990"/>
                  </a:lnTo>
                  <a:lnTo>
                    <a:pt x="6967220" y="3810"/>
                  </a:lnTo>
                  <a:lnTo>
                    <a:pt x="6967220" y="0"/>
                  </a:lnTo>
                  <a:close/>
                </a:path>
              </a:pathLst>
            </a:custGeom>
            <a:solidFill>
              <a:srgbClr val="FFFF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092200" y="824229"/>
              <a:ext cx="6959600" cy="43180"/>
            </a:xfrm>
            <a:custGeom>
              <a:avLst/>
              <a:gdLst/>
              <a:ahLst/>
              <a:cxnLst/>
              <a:rect l="l" t="t" r="r" b="b"/>
              <a:pathLst>
                <a:path w="6959600" h="43180">
                  <a:moveTo>
                    <a:pt x="6959600" y="0"/>
                  </a:moveTo>
                  <a:lnTo>
                    <a:pt x="6955790" y="0"/>
                  </a:lnTo>
                  <a:lnTo>
                    <a:pt x="6955790" y="3810"/>
                  </a:lnTo>
                  <a:lnTo>
                    <a:pt x="6955790" y="39370"/>
                  </a:lnTo>
                  <a:lnTo>
                    <a:pt x="3810" y="39370"/>
                  </a:lnTo>
                  <a:lnTo>
                    <a:pt x="3810" y="3810"/>
                  </a:lnTo>
                  <a:lnTo>
                    <a:pt x="6955790" y="3810"/>
                  </a:lnTo>
                  <a:lnTo>
                    <a:pt x="6955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6959600" y="43180"/>
                  </a:lnTo>
                  <a:lnTo>
                    <a:pt x="6959600" y="39370"/>
                  </a:lnTo>
                  <a:lnTo>
                    <a:pt x="6959600" y="3810"/>
                  </a:lnTo>
                  <a:lnTo>
                    <a:pt x="6959600" y="0"/>
                  </a:lnTo>
                  <a:close/>
                </a:path>
              </a:pathLst>
            </a:custGeom>
            <a:solidFill>
              <a:srgbClr val="FFFF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096010" y="828039"/>
              <a:ext cx="6951980" cy="35560"/>
            </a:xfrm>
            <a:custGeom>
              <a:avLst/>
              <a:gdLst/>
              <a:ahLst/>
              <a:cxnLst/>
              <a:rect l="l" t="t" r="r" b="b"/>
              <a:pathLst>
                <a:path w="6951980" h="35559">
                  <a:moveTo>
                    <a:pt x="6951980" y="0"/>
                  </a:moveTo>
                  <a:lnTo>
                    <a:pt x="6948170" y="0"/>
                  </a:lnTo>
                  <a:lnTo>
                    <a:pt x="6948170" y="3810"/>
                  </a:lnTo>
                  <a:lnTo>
                    <a:pt x="6948170" y="31750"/>
                  </a:lnTo>
                  <a:lnTo>
                    <a:pt x="2540" y="31750"/>
                  </a:lnTo>
                  <a:lnTo>
                    <a:pt x="2540" y="3810"/>
                  </a:lnTo>
                  <a:lnTo>
                    <a:pt x="6948170" y="3810"/>
                  </a:lnTo>
                  <a:lnTo>
                    <a:pt x="6948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750"/>
                  </a:lnTo>
                  <a:lnTo>
                    <a:pt x="0" y="35560"/>
                  </a:lnTo>
                  <a:lnTo>
                    <a:pt x="6951980" y="35560"/>
                  </a:lnTo>
                  <a:lnTo>
                    <a:pt x="6951980" y="31750"/>
                  </a:lnTo>
                  <a:lnTo>
                    <a:pt x="6951980" y="3810"/>
                  </a:lnTo>
                  <a:lnTo>
                    <a:pt x="6951980" y="0"/>
                  </a:lnTo>
                  <a:close/>
                </a:path>
              </a:pathLst>
            </a:custGeom>
            <a:solidFill>
              <a:srgbClr val="FFFF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098550" y="831849"/>
              <a:ext cx="6945630" cy="27940"/>
            </a:xfrm>
            <a:custGeom>
              <a:avLst/>
              <a:gdLst/>
              <a:ahLst/>
              <a:cxnLst/>
              <a:rect l="l" t="t" r="r" b="b"/>
              <a:pathLst>
                <a:path w="6945630" h="27940">
                  <a:moveTo>
                    <a:pt x="6945630" y="0"/>
                  </a:moveTo>
                  <a:lnTo>
                    <a:pt x="6941820" y="0"/>
                  </a:lnTo>
                  <a:lnTo>
                    <a:pt x="6941820" y="3810"/>
                  </a:lnTo>
                  <a:lnTo>
                    <a:pt x="694182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6941820" y="3810"/>
                  </a:lnTo>
                  <a:lnTo>
                    <a:pt x="6941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7940"/>
                  </a:lnTo>
                  <a:lnTo>
                    <a:pt x="6945630" y="27940"/>
                  </a:lnTo>
                  <a:lnTo>
                    <a:pt x="6945630" y="25400"/>
                  </a:lnTo>
                  <a:lnTo>
                    <a:pt x="6945630" y="3810"/>
                  </a:lnTo>
                  <a:lnTo>
                    <a:pt x="6945630" y="0"/>
                  </a:lnTo>
                  <a:close/>
                </a:path>
              </a:pathLst>
            </a:custGeom>
            <a:solidFill>
              <a:srgbClr val="FFFF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1102360" y="835659"/>
              <a:ext cx="6938009" cy="21590"/>
            </a:xfrm>
            <a:custGeom>
              <a:avLst/>
              <a:gdLst/>
              <a:ahLst/>
              <a:cxnLst/>
              <a:rect l="l" t="t" r="r" b="b"/>
              <a:pathLst>
                <a:path w="6938009" h="21590">
                  <a:moveTo>
                    <a:pt x="6938010" y="0"/>
                  </a:moveTo>
                  <a:lnTo>
                    <a:pt x="6935470" y="0"/>
                  </a:lnTo>
                  <a:lnTo>
                    <a:pt x="6935470" y="2540"/>
                  </a:lnTo>
                  <a:lnTo>
                    <a:pt x="6935470" y="17780"/>
                  </a:lnTo>
                  <a:lnTo>
                    <a:pt x="3810" y="17780"/>
                  </a:lnTo>
                  <a:lnTo>
                    <a:pt x="3810" y="2540"/>
                  </a:lnTo>
                  <a:lnTo>
                    <a:pt x="6935470" y="2540"/>
                  </a:lnTo>
                  <a:lnTo>
                    <a:pt x="69354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6938010" y="21590"/>
                  </a:lnTo>
                  <a:lnTo>
                    <a:pt x="6938010" y="17780"/>
                  </a:lnTo>
                  <a:lnTo>
                    <a:pt x="6938010" y="2540"/>
                  </a:lnTo>
                  <a:lnTo>
                    <a:pt x="6938010" y="0"/>
                  </a:lnTo>
                  <a:close/>
                </a:path>
              </a:pathLst>
            </a:custGeom>
            <a:solidFill>
              <a:srgbClr val="FFFF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1106170" y="838199"/>
              <a:ext cx="6931659" cy="15240"/>
            </a:xfrm>
            <a:custGeom>
              <a:avLst/>
              <a:gdLst/>
              <a:ahLst/>
              <a:cxnLst/>
              <a:rect l="l" t="t" r="r" b="b"/>
              <a:pathLst>
                <a:path w="6931659" h="15240">
                  <a:moveTo>
                    <a:pt x="6931660" y="0"/>
                  </a:moveTo>
                  <a:lnTo>
                    <a:pt x="6927850" y="0"/>
                  </a:lnTo>
                  <a:lnTo>
                    <a:pt x="6927850" y="3810"/>
                  </a:lnTo>
                  <a:lnTo>
                    <a:pt x="6927850" y="11430"/>
                  </a:lnTo>
                  <a:lnTo>
                    <a:pt x="3810" y="11430"/>
                  </a:lnTo>
                  <a:lnTo>
                    <a:pt x="3810" y="3810"/>
                  </a:lnTo>
                  <a:lnTo>
                    <a:pt x="6927850" y="3810"/>
                  </a:lnTo>
                  <a:lnTo>
                    <a:pt x="692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0" y="15240"/>
                  </a:lnTo>
                  <a:lnTo>
                    <a:pt x="6931660" y="15240"/>
                  </a:lnTo>
                  <a:lnTo>
                    <a:pt x="6931660" y="11430"/>
                  </a:lnTo>
                  <a:lnTo>
                    <a:pt x="6931660" y="3810"/>
                  </a:lnTo>
                  <a:lnTo>
                    <a:pt x="6931660" y="0"/>
                  </a:lnTo>
                  <a:close/>
                </a:path>
              </a:pathLst>
            </a:custGeom>
            <a:solidFill>
              <a:srgbClr val="FFFF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1109980" y="842010"/>
              <a:ext cx="6924040" cy="7620"/>
            </a:xfrm>
            <a:custGeom>
              <a:avLst/>
              <a:gdLst/>
              <a:ahLst/>
              <a:cxnLst/>
              <a:rect l="l" t="t" r="r" b="b"/>
              <a:pathLst>
                <a:path w="6924040" h="7619">
                  <a:moveTo>
                    <a:pt x="6924040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6924040" y="7619"/>
                  </a:lnTo>
                  <a:lnTo>
                    <a:pt x="6924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>
            <a:spLocks noGrp="1"/>
          </p:cNvSpPr>
          <p:nvPr>
            <p:ph type="title"/>
          </p:nvPr>
        </p:nvSpPr>
        <p:spPr>
          <a:xfrm>
            <a:off x="2035810" y="224790"/>
            <a:ext cx="50755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Three-Tier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System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of</a:t>
            </a:r>
          </a:p>
        </p:txBody>
      </p:sp>
      <p:sp>
        <p:nvSpPr>
          <p:cNvPr id="183" name="object 183"/>
          <p:cNvSpPr txBox="1"/>
          <p:nvPr/>
        </p:nvSpPr>
        <p:spPr>
          <a:xfrm>
            <a:off x="534669" y="596265"/>
            <a:ext cx="8021955" cy="4394835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R="78740" algn="ctr">
              <a:lnSpc>
                <a:spcPct val="100000"/>
              </a:lnSpc>
              <a:spcBef>
                <a:spcPts val="1975"/>
              </a:spcBef>
            </a:pPr>
            <a:r>
              <a:rPr sz="4000" b="1" spc="-5" dirty="0">
                <a:solidFill>
                  <a:srgbClr val="000066"/>
                </a:solidFill>
                <a:latin typeface="Arial"/>
                <a:cs typeface="Arial"/>
              </a:rPr>
              <a:t>Adjudication</a:t>
            </a:r>
            <a:endParaRPr sz="400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spcBef>
                <a:spcPts val="15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The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Industrial Disputes Act, 1947 provides </a:t>
            </a:r>
            <a:r>
              <a:rPr sz="3200" spc="-87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for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 three-tier</a:t>
            </a:r>
            <a:r>
              <a:rPr sz="3200" spc="-1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system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of adjudication:</a:t>
            </a:r>
            <a:endParaRPr sz="3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>
              <a:latin typeface="Arial MT"/>
              <a:cs typeface="Arial MT"/>
            </a:endParaRPr>
          </a:p>
          <a:p>
            <a:pPr marL="622935" indent="-610870">
              <a:lnSpc>
                <a:spcPct val="100000"/>
              </a:lnSpc>
              <a:buAutoNum type="arabi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Labour</a:t>
            </a:r>
            <a:r>
              <a:rPr sz="3200" spc="-4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Courts;</a:t>
            </a:r>
            <a:endParaRPr sz="3200">
              <a:latin typeface="Arial MT"/>
              <a:cs typeface="Arial MT"/>
            </a:endParaRPr>
          </a:p>
          <a:p>
            <a:pPr marL="622935" indent="-610870">
              <a:lnSpc>
                <a:spcPct val="100000"/>
              </a:lnSpc>
              <a:spcBef>
                <a:spcPts val="800"/>
              </a:spcBef>
              <a:buAutoNum type="arabi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Industrial</a:t>
            </a:r>
            <a:r>
              <a:rPr sz="3200" spc="-20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000066"/>
                </a:solidFill>
                <a:latin typeface="Arial MT"/>
                <a:cs typeface="Arial MT"/>
              </a:rPr>
              <a:t>Tribunals;</a:t>
            </a:r>
            <a:r>
              <a:rPr sz="3200" spc="-2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and</a:t>
            </a:r>
            <a:endParaRPr sz="3200">
              <a:latin typeface="Arial MT"/>
              <a:cs typeface="Arial MT"/>
            </a:endParaRPr>
          </a:p>
          <a:p>
            <a:pPr marL="622935" indent="-610870">
              <a:lnSpc>
                <a:spcPct val="100000"/>
              </a:lnSpc>
              <a:spcBef>
                <a:spcPts val="800"/>
              </a:spcBef>
              <a:buAutoNum type="arabicParenBoth"/>
              <a:tabLst>
                <a:tab pos="623570" algn="l"/>
              </a:tabLst>
            </a:pP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National</a:t>
            </a:r>
            <a:r>
              <a:rPr sz="3200" spc="-55" dirty="0">
                <a:solidFill>
                  <a:srgbClr val="000066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0066"/>
                </a:solidFill>
                <a:latin typeface="Arial MT"/>
                <a:cs typeface="Arial MT"/>
              </a:rPr>
              <a:t>Tribunals.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2701</Words>
  <Application>Microsoft Office PowerPoint</Application>
  <PresentationFormat>On-screen Show (4:3)</PresentationFormat>
  <Paragraphs>177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Arial MT</vt:lpstr>
      <vt:lpstr>Calibri</vt:lpstr>
      <vt:lpstr>Times New Roman</vt:lpstr>
      <vt:lpstr>Office Theme</vt:lpstr>
      <vt:lpstr>ADJUDICATION</vt:lpstr>
      <vt:lpstr>Meaning</vt:lpstr>
      <vt:lpstr>Why??</vt:lpstr>
      <vt:lpstr>Why??</vt:lpstr>
      <vt:lpstr>Socio-Economic Importance of</vt:lpstr>
      <vt:lpstr>Types of Adjudication</vt:lpstr>
      <vt:lpstr>Types of Adjudication</vt:lpstr>
      <vt:lpstr>Types of Adjudication</vt:lpstr>
      <vt:lpstr>Three-Tier System of</vt:lpstr>
      <vt:lpstr>Three-Tier System of</vt:lpstr>
      <vt:lpstr>Three-Tier System of</vt:lpstr>
      <vt:lpstr>LABOUR COURTS</vt:lpstr>
      <vt:lpstr>LABOUR COURTS</vt:lpstr>
      <vt:lpstr>LABOUR COURTS</vt:lpstr>
      <vt:lpstr>Jurisdiction</vt:lpstr>
      <vt:lpstr>PowerPoint Presentation</vt:lpstr>
      <vt:lpstr>LABOUR COURTS</vt:lpstr>
      <vt:lpstr>LABOUR COURTS</vt:lpstr>
      <vt:lpstr>LABOUR COURTS</vt:lpstr>
      <vt:lpstr>PowerPoint Presentation</vt:lpstr>
      <vt:lpstr>INDUSTRIAL TRIBUNALS</vt:lpstr>
      <vt:lpstr>Constitution</vt:lpstr>
      <vt:lpstr>Constitution</vt:lpstr>
      <vt:lpstr>PowerPoint Presentation</vt:lpstr>
      <vt:lpstr>Jurisdiction</vt:lpstr>
      <vt:lpstr>Third Schedule</vt:lpstr>
      <vt:lpstr>Third Schedule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Model Principles for Reference of</vt:lpstr>
      <vt:lpstr>PowerPoint Presentation</vt:lpstr>
      <vt:lpstr>Model Principles for Reference of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ADJUDICATION</dc:title>
  <dc:creator>mohit spring</dc:creator>
  <cp:lastModifiedBy>Shweta Lalwani</cp:lastModifiedBy>
  <cp:revision>1</cp:revision>
  <dcterms:created xsi:type="dcterms:W3CDTF">2021-04-08T06:19:49Z</dcterms:created>
  <dcterms:modified xsi:type="dcterms:W3CDTF">2021-04-08T06:21:01Z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2009-09-10T00:00:00Z</vt:filetime>
  </property>
  <property fmtid="{D5CDD505-2E9C-101B-9397-08002B2CF9AE}" pid="3" name="Creator">
    <vt:lpwstr>Impress</vt:lpwstr>
  </property>
  <property fmtid="{D5CDD505-2E9C-101B-9397-08002B2CF9AE}" pid="4" name="LastSaved">
    <vt:filetime>2009-09-10T00:00:00Z</vt:filetime>
  </property>
</Properties>
</file>