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426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1" i="0" u="heavy">
                <a:solidFill>
                  <a:srgbClr val="562213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1" i="0" u="heavy">
                <a:solidFill>
                  <a:srgbClr val="562213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596897" y="1534109"/>
            <a:ext cx="3302635" cy="4019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412613" y="1540205"/>
            <a:ext cx="3094990" cy="35928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48635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29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29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5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8016" y="6095"/>
            <a:ext cx="1784604" cy="1784603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169164" y="21335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10" y="708461"/>
                </a:lnTo>
                <a:lnTo>
                  <a:pt x="20983" y="662500"/>
                </a:lnTo>
                <a:lnTo>
                  <a:pt x="32487" y="617462"/>
                </a:lnTo>
                <a:lnTo>
                  <a:pt x="46350" y="573417"/>
                </a:lnTo>
                <a:lnTo>
                  <a:pt x="62501" y="530438"/>
                </a:lnTo>
                <a:lnTo>
                  <a:pt x="80868" y="488596"/>
                </a:lnTo>
                <a:lnTo>
                  <a:pt x="101378" y="447964"/>
                </a:lnTo>
                <a:lnTo>
                  <a:pt x="123961" y="408613"/>
                </a:lnTo>
                <a:lnTo>
                  <a:pt x="148543" y="370615"/>
                </a:lnTo>
                <a:lnTo>
                  <a:pt x="175055" y="334042"/>
                </a:lnTo>
                <a:lnTo>
                  <a:pt x="203422" y="298966"/>
                </a:lnTo>
                <a:lnTo>
                  <a:pt x="233574" y="265459"/>
                </a:lnTo>
                <a:lnTo>
                  <a:pt x="265439" y="233593"/>
                </a:lnTo>
                <a:lnTo>
                  <a:pt x="298945" y="203439"/>
                </a:lnTo>
                <a:lnTo>
                  <a:pt x="334020" y="175070"/>
                </a:lnTo>
                <a:lnTo>
                  <a:pt x="370593" y="148557"/>
                </a:lnTo>
                <a:lnTo>
                  <a:pt x="408590" y="123973"/>
                </a:lnTo>
                <a:lnTo>
                  <a:pt x="447941" y="101388"/>
                </a:lnTo>
                <a:lnTo>
                  <a:pt x="488574" y="80876"/>
                </a:lnTo>
                <a:lnTo>
                  <a:pt x="530417" y="62508"/>
                </a:lnTo>
                <a:lnTo>
                  <a:pt x="573397" y="46355"/>
                </a:lnTo>
                <a:lnTo>
                  <a:pt x="617444" y="32490"/>
                </a:lnTo>
                <a:lnTo>
                  <a:pt x="662485" y="20985"/>
                </a:lnTo>
                <a:lnTo>
                  <a:pt x="708448" y="11912"/>
                </a:lnTo>
                <a:lnTo>
                  <a:pt x="755262" y="5342"/>
                </a:lnTo>
                <a:lnTo>
                  <a:pt x="802854" y="1347"/>
                </a:lnTo>
                <a:lnTo>
                  <a:pt x="851154" y="0"/>
                </a:lnTo>
                <a:lnTo>
                  <a:pt x="899448" y="1347"/>
                </a:lnTo>
                <a:lnTo>
                  <a:pt x="947036" y="5342"/>
                </a:lnTo>
                <a:lnTo>
                  <a:pt x="993846" y="11912"/>
                </a:lnTo>
                <a:lnTo>
                  <a:pt x="1039807" y="20985"/>
                </a:lnTo>
                <a:lnTo>
                  <a:pt x="1084845" y="32490"/>
                </a:lnTo>
                <a:lnTo>
                  <a:pt x="1128890" y="46355"/>
                </a:lnTo>
                <a:lnTo>
                  <a:pt x="1171869" y="62508"/>
                </a:lnTo>
                <a:lnTo>
                  <a:pt x="1213711" y="80876"/>
                </a:lnTo>
                <a:lnTo>
                  <a:pt x="1254343" y="101388"/>
                </a:lnTo>
                <a:lnTo>
                  <a:pt x="1293694" y="123973"/>
                </a:lnTo>
                <a:lnTo>
                  <a:pt x="1331692" y="148557"/>
                </a:lnTo>
                <a:lnTo>
                  <a:pt x="1368265" y="175070"/>
                </a:lnTo>
                <a:lnTo>
                  <a:pt x="1403341" y="203439"/>
                </a:lnTo>
                <a:lnTo>
                  <a:pt x="1436848" y="233593"/>
                </a:lnTo>
                <a:lnTo>
                  <a:pt x="1468714" y="265459"/>
                </a:lnTo>
                <a:lnTo>
                  <a:pt x="1498868" y="298966"/>
                </a:lnTo>
                <a:lnTo>
                  <a:pt x="1527237" y="334042"/>
                </a:lnTo>
                <a:lnTo>
                  <a:pt x="1553750" y="370615"/>
                </a:lnTo>
                <a:lnTo>
                  <a:pt x="1578334" y="408613"/>
                </a:lnTo>
                <a:lnTo>
                  <a:pt x="1600919" y="447964"/>
                </a:lnTo>
                <a:lnTo>
                  <a:pt x="1621431" y="488596"/>
                </a:lnTo>
                <a:lnTo>
                  <a:pt x="1639799" y="530438"/>
                </a:lnTo>
                <a:lnTo>
                  <a:pt x="1655952" y="573417"/>
                </a:lnTo>
                <a:lnTo>
                  <a:pt x="1669817" y="617462"/>
                </a:lnTo>
                <a:lnTo>
                  <a:pt x="1681322" y="662500"/>
                </a:lnTo>
                <a:lnTo>
                  <a:pt x="1690395" y="708461"/>
                </a:lnTo>
                <a:lnTo>
                  <a:pt x="1696965" y="755271"/>
                </a:lnTo>
                <a:lnTo>
                  <a:pt x="1700960" y="802859"/>
                </a:lnTo>
                <a:lnTo>
                  <a:pt x="1702308" y="851154"/>
                </a:lnTo>
                <a:lnTo>
                  <a:pt x="1700960" y="899448"/>
                </a:lnTo>
                <a:lnTo>
                  <a:pt x="1696965" y="947036"/>
                </a:lnTo>
                <a:lnTo>
                  <a:pt x="1690395" y="993846"/>
                </a:lnTo>
                <a:lnTo>
                  <a:pt x="1681322" y="1039807"/>
                </a:lnTo>
                <a:lnTo>
                  <a:pt x="1669817" y="1084845"/>
                </a:lnTo>
                <a:lnTo>
                  <a:pt x="1655952" y="1128890"/>
                </a:lnTo>
                <a:lnTo>
                  <a:pt x="1639799" y="1171869"/>
                </a:lnTo>
                <a:lnTo>
                  <a:pt x="1621431" y="1213711"/>
                </a:lnTo>
                <a:lnTo>
                  <a:pt x="1600919" y="1254343"/>
                </a:lnTo>
                <a:lnTo>
                  <a:pt x="1578334" y="1293694"/>
                </a:lnTo>
                <a:lnTo>
                  <a:pt x="1553750" y="1331692"/>
                </a:lnTo>
                <a:lnTo>
                  <a:pt x="1527237" y="1368265"/>
                </a:lnTo>
                <a:lnTo>
                  <a:pt x="1498868" y="1403341"/>
                </a:lnTo>
                <a:lnTo>
                  <a:pt x="1468714" y="1436848"/>
                </a:lnTo>
                <a:lnTo>
                  <a:pt x="1436848" y="1468714"/>
                </a:lnTo>
                <a:lnTo>
                  <a:pt x="1403341" y="1498868"/>
                </a:lnTo>
                <a:lnTo>
                  <a:pt x="1368265" y="1527237"/>
                </a:lnTo>
                <a:lnTo>
                  <a:pt x="1331692" y="1553750"/>
                </a:lnTo>
                <a:lnTo>
                  <a:pt x="1293694" y="1578334"/>
                </a:lnTo>
                <a:lnTo>
                  <a:pt x="1254343" y="1600919"/>
                </a:lnTo>
                <a:lnTo>
                  <a:pt x="1213711" y="1621431"/>
                </a:lnTo>
                <a:lnTo>
                  <a:pt x="1171869" y="1639799"/>
                </a:lnTo>
                <a:lnTo>
                  <a:pt x="1128890" y="1655952"/>
                </a:lnTo>
                <a:lnTo>
                  <a:pt x="1084845" y="1669817"/>
                </a:lnTo>
                <a:lnTo>
                  <a:pt x="1039807" y="1681322"/>
                </a:lnTo>
                <a:lnTo>
                  <a:pt x="993846" y="1690395"/>
                </a:lnTo>
                <a:lnTo>
                  <a:pt x="947036" y="1696965"/>
                </a:lnTo>
                <a:lnTo>
                  <a:pt x="899448" y="1700960"/>
                </a:lnTo>
                <a:lnTo>
                  <a:pt x="851154" y="1702308"/>
                </a:lnTo>
                <a:lnTo>
                  <a:pt x="802854" y="1700960"/>
                </a:lnTo>
                <a:lnTo>
                  <a:pt x="755262" y="1696965"/>
                </a:lnTo>
                <a:lnTo>
                  <a:pt x="708448" y="1690395"/>
                </a:lnTo>
                <a:lnTo>
                  <a:pt x="662485" y="1681322"/>
                </a:lnTo>
                <a:lnTo>
                  <a:pt x="617444" y="1669817"/>
                </a:lnTo>
                <a:lnTo>
                  <a:pt x="573397" y="1655952"/>
                </a:lnTo>
                <a:lnTo>
                  <a:pt x="530417" y="1639799"/>
                </a:lnTo>
                <a:lnTo>
                  <a:pt x="488574" y="1621431"/>
                </a:lnTo>
                <a:lnTo>
                  <a:pt x="447941" y="1600919"/>
                </a:lnTo>
                <a:lnTo>
                  <a:pt x="408590" y="1578334"/>
                </a:lnTo>
                <a:lnTo>
                  <a:pt x="370593" y="1553750"/>
                </a:lnTo>
                <a:lnTo>
                  <a:pt x="334020" y="1527237"/>
                </a:lnTo>
                <a:lnTo>
                  <a:pt x="298945" y="1498868"/>
                </a:lnTo>
                <a:lnTo>
                  <a:pt x="265439" y="1468714"/>
                </a:lnTo>
                <a:lnTo>
                  <a:pt x="233574" y="1436848"/>
                </a:lnTo>
                <a:lnTo>
                  <a:pt x="203422" y="1403341"/>
                </a:lnTo>
                <a:lnTo>
                  <a:pt x="175055" y="1368265"/>
                </a:lnTo>
                <a:lnTo>
                  <a:pt x="148543" y="1331692"/>
                </a:lnTo>
                <a:lnTo>
                  <a:pt x="123961" y="1293694"/>
                </a:lnTo>
                <a:lnTo>
                  <a:pt x="101378" y="1254343"/>
                </a:lnTo>
                <a:lnTo>
                  <a:pt x="80868" y="1213711"/>
                </a:lnTo>
                <a:lnTo>
                  <a:pt x="62501" y="1171869"/>
                </a:lnTo>
                <a:lnTo>
                  <a:pt x="46350" y="1128890"/>
                </a:lnTo>
                <a:lnTo>
                  <a:pt x="32487" y="1084845"/>
                </a:lnTo>
                <a:lnTo>
                  <a:pt x="20983" y="1039807"/>
                </a:lnTo>
                <a:lnTo>
                  <a:pt x="11910" y="993846"/>
                </a:lnTo>
                <a:lnTo>
                  <a:pt x="5341" y="947036"/>
                </a:lnTo>
                <a:lnTo>
                  <a:pt x="1347" y="899448"/>
                </a:lnTo>
                <a:lnTo>
                  <a:pt x="0" y="851154"/>
                </a:ln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2211" y="1045463"/>
            <a:ext cx="1155192" cy="115061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7319" y="1050633"/>
            <a:ext cx="1116813" cy="1111476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  <a:close/>
              </a:path>
              <a:path w="1116965" h="1111885">
                <a:moveTo>
                  <a:pt x="220477" y="286041"/>
                </a:moveTo>
                <a:lnTo>
                  <a:pt x="193856" y="323455"/>
                </a:lnTo>
                <a:lnTo>
                  <a:pt x="171955" y="362810"/>
                </a:lnTo>
                <a:lnTo>
                  <a:pt x="154729" y="403741"/>
                </a:lnTo>
                <a:lnTo>
                  <a:pt x="142131" y="445881"/>
                </a:lnTo>
                <a:lnTo>
                  <a:pt x="134116" y="488865"/>
                </a:lnTo>
                <a:lnTo>
                  <a:pt x="130638" y="532328"/>
                </a:lnTo>
                <a:lnTo>
                  <a:pt x="131651" y="575903"/>
                </a:lnTo>
                <a:lnTo>
                  <a:pt x="137108" y="619227"/>
                </a:lnTo>
                <a:lnTo>
                  <a:pt x="146964" y="661933"/>
                </a:lnTo>
                <a:lnTo>
                  <a:pt x="161173" y="703655"/>
                </a:lnTo>
                <a:lnTo>
                  <a:pt x="179689" y="744028"/>
                </a:lnTo>
                <a:lnTo>
                  <a:pt x="202465" y="782686"/>
                </a:lnTo>
                <a:lnTo>
                  <a:pt x="229457" y="819265"/>
                </a:lnTo>
                <a:lnTo>
                  <a:pt x="260618" y="853397"/>
                </a:lnTo>
                <a:lnTo>
                  <a:pt x="295902" y="884719"/>
                </a:lnTo>
                <a:lnTo>
                  <a:pt x="334265" y="912179"/>
                </a:lnTo>
                <a:lnTo>
                  <a:pt x="374453" y="934995"/>
                </a:lnTo>
                <a:lnTo>
                  <a:pt x="416101" y="953204"/>
                </a:lnTo>
                <a:lnTo>
                  <a:pt x="458841" y="966841"/>
                </a:lnTo>
                <a:lnTo>
                  <a:pt x="502308" y="975943"/>
                </a:lnTo>
                <a:lnTo>
                  <a:pt x="546136" y="980546"/>
                </a:lnTo>
                <a:lnTo>
                  <a:pt x="589957" y="980687"/>
                </a:lnTo>
                <a:lnTo>
                  <a:pt x="633406" y="976403"/>
                </a:lnTo>
                <a:lnTo>
                  <a:pt x="676117" y="967728"/>
                </a:lnTo>
                <a:lnTo>
                  <a:pt x="717723" y="954701"/>
                </a:lnTo>
                <a:lnTo>
                  <a:pt x="757858" y="937356"/>
                </a:lnTo>
                <a:lnTo>
                  <a:pt x="796155" y="915731"/>
                </a:lnTo>
                <a:lnTo>
                  <a:pt x="832248" y="889862"/>
                </a:lnTo>
                <a:lnTo>
                  <a:pt x="865771" y="859785"/>
                </a:lnTo>
                <a:lnTo>
                  <a:pt x="896358" y="825537"/>
                </a:lnTo>
                <a:lnTo>
                  <a:pt x="922982" y="788101"/>
                </a:lnTo>
                <a:lnTo>
                  <a:pt x="944884" y="748730"/>
                </a:lnTo>
                <a:lnTo>
                  <a:pt x="962111" y="707789"/>
                </a:lnTo>
                <a:lnTo>
                  <a:pt x="974709" y="665643"/>
                </a:lnTo>
                <a:lnTo>
                  <a:pt x="982725" y="622657"/>
                </a:lnTo>
                <a:lnTo>
                  <a:pt x="986203" y="579196"/>
                </a:lnTo>
                <a:lnTo>
                  <a:pt x="985191" y="535624"/>
                </a:lnTo>
                <a:lnTo>
                  <a:pt x="979734" y="492307"/>
                </a:lnTo>
                <a:lnTo>
                  <a:pt x="969878" y="449609"/>
                </a:lnTo>
                <a:lnTo>
                  <a:pt x="955669" y="407895"/>
                </a:lnTo>
                <a:lnTo>
                  <a:pt x="937154" y="367530"/>
                </a:lnTo>
                <a:lnTo>
                  <a:pt x="914378" y="328880"/>
                </a:lnTo>
                <a:lnTo>
                  <a:pt x="887387" y="292308"/>
                </a:lnTo>
                <a:lnTo>
                  <a:pt x="856228" y="258179"/>
                </a:lnTo>
                <a:lnTo>
                  <a:pt x="820946" y="226859"/>
                </a:lnTo>
                <a:lnTo>
                  <a:pt x="782581" y="199399"/>
                </a:lnTo>
                <a:lnTo>
                  <a:pt x="742390" y="176583"/>
                </a:lnTo>
                <a:lnTo>
                  <a:pt x="700741" y="158375"/>
                </a:lnTo>
                <a:lnTo>
                  <a:pt x="657999" y="144737"/>
                </a:lnTo>
                <a:lnTo>
                  <a:pt x="614531" y="135635"/>
                </a:lnTo>
                <a:lnTo>
                  <a:pt x="570702" y="131032"/>
                </a:lnTo>
                <a:lnTo>
                  <a:pt x="526880" y="130891"/>
                </a:lnTo>
                <a:lnTo>
                  <a:pt x="483430" y="135175"/>
                </a:lnTo>
                <a:lnTo>
                  <a:pt x="440719" y="143850"/>
                </a:lnTo>
                <a:lnTo>
                  <a:pt x="399113" y="156877"/>
                </a:lnTo>
                <a:lnTo>
                  <a:pt x="358978" y="174222"/>
                </a:lnTo>
                <a:lnTo>
                  <a:pt x="320681" y="195847"/>
                </a:lnTo>
                <a:lnTo>
                  <a:pt x="284587" y="221716"/>
                </a:lnTo>
                <a:lnTo>
                  <a:pt x="251064" y="251793"/>
                </a:lnTo>
                <a:lnTo>
                  <a:pt x="220477" y="286041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13459" y="0"/>
            <a:ext cx="8130540" cy="6858000"/>
          </a:xfrm>
          <a:custGeom>
            <a:avLst/>
            <a:gdLst/>
            <a:ahLst/>
            <a:cxnLst/>
            <a:rect l="l" t="t" r="r" b="b"/>
            <a:pathLst>
              <a:path w="8130540" h="6858000">
                <a:moveTo>
                  <a:pt x="8130540" y="0"/>
                </a:moveTo>
                <a:lnTo>
                  <a:pt x="0" y="0"/>
                </a:lnTo>
                <a:lnTo>
                  <a:pt x="0" y="6858000"/>
                </a:lnTo>
                <a:lnTo>
                  <a:pt x="8130540" y="6858000"/>
                </a:lnTo>
                <a:lnTo>
                  <a:pt x="81305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35735" y="0"/>
            <a:ext cx="155447" cy="6857999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1014984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73152" y="0"/>
                </a:moveTo>
                <a:lnTo>
                  <a:pt x="0" y="0"/>
                </a:lnTo>
                <a:lnTo>
                  <a:pt x="0" y="6858000"/>
                </a:lnTo>
                <a:lnTo>
                  <a:pt x="73152" y="6858000"/>
                </a:lnTo>
                <a:lnTo>
                  <a:pt x="731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bg object 2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3528" y="2578607"/>
            <a:ext cx="6781800" cy="121615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1" i="0" u="heavy">
                <a:solidFill>
                  <a:srgbClr val="562213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6937" y="207009"/>
            <a:ext cx="7850124" cy="1214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00" b="1" i="0" u="heavy">
                <a:solidFill>
                  <a:srgbClr val="562213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96897" y="1393556"/>
            <a:ext cx="7160895" cy="45231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.png"/><Relationship Id="rId7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35.png"/><Relationship Id="rId4" Type="http://schemas.openxmlformats.org/officeDocument/2006/relationships/image" Target="../media/image3.png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.png"/><Relationship Id="rId7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35.png"/><Relationship Id="rId4" Type="http://schemas.openxmlformats.org/officeDocument/2006/relationships/image" Target="../media/image3.png"/><Relationship Id="rId9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.png"/><Relationship Id="rId7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35.png"/><Relationship Id="rId4" Type="http://schemas.openxmlformats.org/officeDocument/2006/relationships/image" Target="../media/image3.png"/><Relationship Id="rId9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.png"/><Relationship Id="rId7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51.png"/><Relationship Id="rId4" Type="http://schemas.openxmlformats.org/officeDocument/2006/relationships/image" Target="../media/image3.png"/><Relationship Id="rId9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2.png"/><Relationship Id="rId7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2.png"/><Relationship Id="rId7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59.png"/><Relationship Id="rId4" Type="http://schemas.openxmlformats.org/officeDocument/2006/relationships/image" Target="../media/image3.png"/><Relationship Id="rId9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2.png"/><Relationship Id="rId7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2.png"/><Relationship Id="rId4" Type="http://schemas.openxmlformats.org/officeDocument/2006/relationships/image" Target="../media/image3.png"/><Relationship Id="rId9" Type="http://schemas.openxmlformats.org/officeDocument/2006/relationships/image" Target="../media/image7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2.png"/><Relationship Id="rId7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35.png"/><Relationship Id="rId4" Type="http://schemas.openxmlformats.org/officeDocument/2006/relationships/image" Target="../media/image3.pn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717" y="0"/>
            <a:ext cx="9142730" cy="6858000"/>
            <a:chOff x="1717" y="0"/>
            <a:chExt cx="9142730" cy="6858000"/>
          </a:xfrm>
        </p:grpSpPr>
        <p:sp>
          <p:nvSpPr>
            <p:cNvPr id="4" name="object 4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505" y="0"/>
                  </a:lnTo>
                  <a:lnTo>
                    <a:pt x="0" y="819150"/>
                  </a:lnTo>
                  <a:lnTo>
                    <a:pt x="48635" y="817759"/>
                  </a:lnTo>
                  <a:lnTo>
                    <a:pt x="96034" y="813638"/>
                  </a:lnTo>
                  <a:lnTo>
                    <a:pt x="142623" y="806864"/>
                  </a:lnTo>
                  <a:lnTo>
                    <a:pt x="188327" y="797514"/>
                  </a:lnTo>
                  <a:lnTo>
                    <a:pt x="233067" y="785664"/>
                  </a:lnTo>
                  <a:lnTo>
                    <a:pt x="276768" y="771391"/>
                  </a:lnTo>
                  <a:lnTo>
                    <a:pt x="319353" y="754772"/>
                  </a:lnTo>
                  <a:lnTo>
                    <a:pt x="360744" y="735885"/>
                  </a:lnTo>
                  <a:lnTo>
                    <a:pt x="400865" y="714805"/>
                  </a:lnTo>
                  <a:lnTo>
                    <a:pt x="439639" y="691610"/>
                  </a:lnTo>
                  <a:lnTo>
                    <a:pt x="476990" y="666377"/>
                  </a:lnTo>
                  <a:lnTo>
                    <a:pt x="512839" y="639182"/>
                  </a:lnTo>
                  <a:lnTo>
                    <a:pt x="547112" y="610102"/>
                  </a:lnTo>
                  <a:lnTo>
                    <a:pt x="579729" y="579215"/>
                  </a:lnTo>
                  <a:lnTo>
                    <a:pt x="610616" y="546596"/>
                  </a:lnTo>
                  <a:lnTo>
                    <a:pt x="639695" y="512323"/>
                  </a:lnTo>
                  <a:lnTo>
                    <a:pt x="666889" y="476473"/>
                  </a:lnTo>
                  <a:lnTo>
                    <a:pt x="692122" y="439123"/>
                  </a:lnTo>
                  <a:lnTo>
                    <a:pt x="715316" y="400349"/>
                  </a:lnTo>
                  <a:lnTo>
                    <a:pt x="736395" y="360228"/>
                  </a:lnTo>
                  <a:lnTo>
                    <a:pt x="755281" y="318837"/>
                  </a:lnTo>
                  <a:lnTo>
                    <a:pt x="771899" y="276253"/>
                  </a:lnTo>
                  <a:lnTo>
                    <a:pt x="786171" y="232553"/>
                  </a:lnTo>
                  <a:lnTo>
                    <a:pt x="798020" y="187814"/>
                  </a:lnTo>
                  <a:lnTo>
                    <a:pt x="807370" y="142112"/>
                  </a:lnTo>
                  <a:lnTo>
                    <a:pt x="814144" y="95524"/>
                  </a:lnTo>
                  <a:lnTo>
                    <a:pt x="818264" y="48128"/>
                  </a:lnTo>
                  <a:lnTo>
                    <a:pt x="819655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818264" y="48128"/>
                  </a:lnTo>
                  <a:lnTo>
                    <a:pt x="814144" y="95524"/>
                  </a:lnTo>
                  <a:lnTo>
                    <a:pt x="807370" y="142112"/>
                  </a:lnTo>
                  <a:lnTo>
                    <a:pt x="798020" y="187814"/>
                  </a:lnTo>
                  <a:lnTo>
                    <a:pt x="786171" y="232553"/>
                  </a:lnTo>
                  <a:lnTo>
                    <a:pt x="771899" y="276253"/>
                  </a:lnTo>
                  <a:lnTo>
                    <a:pt x="755281" y="318837"/>
                  </a:lnTo>
                  <a:lnTo>
                    <a:pt x="736395" y="360228"/>
                  </a:lnTo>
                  <a:lnTo>
                    <a:pt x="715316" y="400349"/>
                  </a:lnTo>
                  <a:lnTo>
                    <a:pt x="692122" y="439123"/>
                  </a:lnTo>
                  <a:lnTo>
                    <a:pt x="666889" y="476473"/>
                  </a:lnTo>
                  <a:lnTo>
                    <a:pt x="639695" y="512323"/>
                  </a:lnTo>
                  <a:lnTo>
                    <a:pt x="610616" y="546596"/>
                  </a:lnTo>
                  <a:lnTo>
                    <a:pt x="579729" y="579215"/>
                  </a:lnTo>
                  <a:lnTo>
                    <a:pt x="547112" y="610102"/>
                  </a:lnTo>
                  <a:lnTo>
                    <a:pt x="512839" y="639182"/>
                  </a:lnTo>
                  <a:lnTo>
                    <a:pt x="476990" y="666377"/>
                  </a:lnTo>
                  <a:lnTo>
                    <a:pt x="439639" y="691610"/>
                  </a:lnTo>
                  <a:lnTo>
                    <a:pt x="400865" y="714805"/>
                  </a:lnTo>
                  <a:lnTo>
                    <a:pt x="360744" y="735885"/>
                  </a:lnTo>
                  <a:lnTo>
                    <a:pt x="319353" y="754772"/>
                  </a:lnTo>
                  <a:lnTo>
                    <a:pt x="276768" y="771391"/>
                  </a:lnTo>
                  <a:lnTo>
                    <a:pt x="233067" y="785664"/>
                  </a:lnTo>
                  <a:lnTo>
                    <a:pt x="188327" y="797514"/>
                  </a:lnTo>
                  <a:lnTo>
                    <a:pt x="142623" y="806864"/>
                  </a:lnTo>
                  <a:lnTo>
                    <a:pt x="96034" y="813638"/>
                  </a:lnTo>
                  <a:lnTo>
                    <a:pt x="48635" y="817759"/>
                  </a:lnTo>
                  <a:lnTo>
                    <a:pt x="505" y="819150"/>
                  </a:lnTo>
                  <a:lnTo>
                    <a:pt x="336" y="819150"/>
                  </a:lnTo>
                  <a:lnTo>
                    <a:pt x="168" y="819150"/>
                  </a:lnTo>
                  <a:lnTo>
                    <a:pt x="0" y="819150"/>
                  </a:lnTo>
                  <a:lnTo>
                    <a:pt x="505" y="0"/>
                  </a:lnTo>
                  <a:lnTo>
                    <a:pt x="81965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6" y="6095"/>
              <a:ext cx="1784604" cy="178460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9164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10" y="708461"/>
                  </a:lnTo>
                  <a:lnTo>
                    <a:pt x="20983" y="662500"/>
                  </a:lnTo>
                  <a:lnTo>
                    <a:pt x="32487" y="617462"/>
                  </a:lnTo>
                  <a:lnTo>
                    <a:pt x="46350" y="573417"/>
                  </a:lnTo>
                  <a:lnTo>
                    <a:pt x="62501" y="530438"/>
                  </a:lnTo>
                  <a:lnTo>
                    <a:pt x="80868" y="488596"/>
                  </a:lnTo>
                  <a:lnTo>
                    <a:pt x="101378" y="447964"/>
                  </a:lnTo>
                  <a:lnTo>
                    <a:pt x="123961" y="408613"/>
                  </a:lnTo>
                  <a:lnTo>
                    <a:pt x="148543" y="370615"/>
                  </a:lnTo>
                  <a:lnTo>
                    <a:pt x="175055" y="334042"/>
                  </a:lnTo>
                  <a:lnTo>
                    <a:pt x="203422" y="298966"/>
                  </a:lnTo>
                  <a:lnTo>
                    <a:pt x="233574" y="265459"/>
                  </a:lnTo>
                  <a:lnTo>
                    <a:pt x="265439" y="233593"/>
                  </a:lnTo>
                  <a:lnTo>
                    <a:pt x="298945" y="203439"/>
                  </a:lnTo>
                  <a:lnTo>
                    <a:pt x="334020" y="175070"/>
                  </a:lnTo>
                  <a:lnTo>
                    <a:pt x="370593" y="148557"/>
                  </a:lnTo>
                  <a:lnTo>
                    <a:pt x="408590" y="123973"/>
                  </a:lnTo>
                  <a:lnTo>
                    <a:pt x="447941" y="101388"/>
                  </a:lnTo>
                  <a:lnTo>
                    <a:pt x="488574" y="80876"/>
                  </a:lnTo>
                  <a:lnTo>
                    <a:pt x="530417" y="62508"/>
                  </a:lnTo>
                  <a:lnTo>
                    <a:pt x="573397" y="46355"/>
                  </a:lnTo>
                  <a:lnTo>
                    <a:pt x="617444" y="32490"/>
                  </a:lnTo>
                  <a:lnTo>
                    <a:pt x="662485" y="20985"/>
                  </a:lnTo>
                  <a:lnTo>
                    <a:pt x="708448" y="11912"/>
                  </a:lnTo>
                  <a:lnTo>
                    <a:pt x="755262" y="5342"/>
                  </a:lnTo>
                  <a:lnTo>
                    <a:pt x="802854" y="1347"/>
                  </a:lnTo>
                  <a:lnTo>
                    <a:pt x="851154" y="0"/>
                  </a:lnTo>
                  <a:lnTo>
                    <a:pt x="899448" y="1347"/>
                  </a:lnTo>
                  <a:lnTo>
                    <a:pt x="947036" y="5342"/>
                  </a:lnTo>
                  <a:lnTo>
                    <a:pt x="993846" y="11912"/>
                  </a:lnTo>
                  <a:lnTo>
                    <a:pt x="1039807" y="20985"/>
                  </a:lnTo>
                  <a:lnTo>
                    <a:pt x="1084845" y="32490"/>
                  </a:lnTo>
                  <a:lnTo>
                    <a:pt x="1128890" y="46355"/>
                  </a:lnTo>
                  <a:lnTo>
                    <a:pt x="1171869" y="62508"/>
                  </a:lnTo>
                  <a:lnTo>
                    <a:pt x="1213711" y="80876"/>
                  </a:lnTo>
                  <a:lnTo>
                    <a:pt x="1254343" y="101388"/>
                  </a:lnTo>
                  <a:lnTo>
                    <a:pt x="1293694" y="123973"/>
                  </a:lnTo>
                  <a:lnTo>
                    <a:pt x="1331692" y="148557"/>
                  </a:lnTo>
                  <a:lnTo>
                    <a:pt x="1368265" y="175070"/>
                  </a:lnTo>
                  <a:lnTo>
                    <a:pt x="1403341" y="203439"/>
                  </a:lnTo>
                  <a:lnTo>
                    <a:pt x="1436848" y="233593"/>
                  </a:lnTo>
                  <a:lnTo>
                    <a:pt x="1468714" y="265459"/>
                  </a:lnTo>
                  <a:lnTo>
                    <a:pt x="1498868" y="298966"/>
                  </a:lnTo>
                  <a:lnTo>
                    <a:pt x="1527237" y="334042"/>
                  </a:lnTo>
                  <a:lnTo>
                    <a:pt x="1553750" y="370615"/>
                  </a:lnTo>
                  <a:lnTo>
                    <a:pt x="1578334" y="408613"/>
                  </a:lnTo>
                  <a:lnTo>
                    <a:pt x="1600919" y="447964"/>
                  </a:lnTo>
                  <a:lnTo>
                    <a:pt x="1621431" y="488596"/>
                  </a:lnTo>
                  <a:lnTo>
                    <a:pt x="1639799" y="530438"/>
                  </a:lnTo>
                  <a:lnTo>
                    <a:pt x="1655952" y="573417"/>
                  </a:lnTo>
                  <a:lnTo>
                    <a:pt x="1669817" y="617462"/>
                  </a:lnTo>
                  <a:lnTo>
                    <a:pt x="1681322" y="662500"/>
                  </a:lnTo>
                  <a:lnTo>
                    <a:pt x="1690395" y="708461"/>
                  </a:lnTo>
                  <a:lnTo>
                    <a:pt x="1696965" y="755271"/>
                  </a:lnTo>
                  <a:lnTo>
                    <a:pt x="1700960" y="802859"/>
                  </a:lnTo>
                  <a:lnTo>
                    <a:pt x="1702308" y="851154"/>
                  </a:lnTo>
                  <a:lnTo>
                    <a:pt x="1700960" y="899448"/>
                  </a:lnTo>
                  <a:lnTo>
                    <a:pt x="1696965" y="947036"/>
                  </a:lnTo>
                  <a:lnTo>
                    <a:pt x="1690395" y="993846"/>
                  </a:lnTo>
                  <a:lnTo>
                    <a:pt x="1681322" y="1039807"/>
                  </a:lnTo>
                  <a:lnTo>
                    <a:pt x="1669817" y="1084845"/>
                  </a:lnTo>
                  <a:lnTo>
                    <a:pt x="1655952" y="1128890"/>
                  </a:lnTo>
                  <a:lnTo>
                    <a:pt x="1639799" y="1171869"/>
                  </a:lnTo>
                  <a:lnTo>
                    <a:pt x="1621431" y="1213711"/>
                  </a:lnTo>
                  <a:lnTo>
                    <a:pt x="1600919" y="1254343"/>
                  </a:lnTo>
                  <a:lnTo>
                    <a:pt x="1578334" y="1293694"/>
                  </a:lnTo>
                  <a:lnTo>
                    <a:pt x="1553750" y="1331692"/>
                  </a:lnTo>
                  <a:lnTo>
                    <a:pt x="1527237" y="1368265"/>
                  </a:lnTo>
                  <a:lnTo>
                    <a:pt x="1498868" y="1403341"/>
                  </a:lnTo>
                  <a:lnTo>
                    <a:pt x="1468714" y="1436848"/>
                  </a:lnTo>
                  <a:lnTo>
                    <a:pt x="1436848" y="1468714"/>
                  </a:lnTo>
                  <a:lnTo>
                    <a:pt x="1403341" y="1498868"/>
                  </a:lnTo>
                  <a:lnTo>
                    <a:pt x="1368265" y="1527237"/>
                  </a:lnTo>
                  <a:lnTo>
                    <a:pt x="1331692" y="1553750"/>
                  </a:lnTo>
                  <a:lnTo>
                    <a:pt x="1293694" y="1578334"/>
                  </a:lnTo>
                  <a:lnTo>
                    <a:pt x="1254343" y="1600919"/>
                  </a:lnTo>
                  <a:lnTo>
                    <a:pt x="1213711" y="1621431"/>
                  </a:lnTo>
                  <a:lnTo>
                    <a:pt x="1171869" y="1639799"/>
                  </a:lnTo>
                  <a:lnTo>
                    <a:pt x="1128890" y="1655952"/>
                  </a:lnTo>
                  <a:lnTo>
                    <a:pt x="1084845" y="1669817"/>
                  </a:lnTo>
                  <a:lnTo>
                    <a:pt x="1039807" y="1681322"/>
                  </a:lnTo>
                  <a:lnTo>
                    <a:pt x="993846" y="1690395"/>
                  </a:lnTo>
                  <a:lnTo>
                    <a:pt x="947036" y="1696965"/>
                  </a:lnTo>
                  <a:lnTo>
                    <a:pt x="899448" y="1700960"/>
                  </a:lnTo>
                  <a:lnTo>
                    <a:pt x="851154" y="1702308"/>
                  </a:lnTo>
                  <a:lnTo>
                    <a:pt x="802854" y="1700960"/>
                  </a:lnTo>
                  <a:lnTo>
                    <a:pt x="755262" y="1696965"/>
                  </a:lnTo>
                  <a:lnTo>
                    <a:pt x="708448" y="1690395"/>
                  </a:lnTo>
                  <a:lnTo>
                    <a:pt x="662485" y="1681322"/>
                  </a:lnTo>
                  <a:lnTo>
                    <a:pt x="617444" y="1669817"/>
                  </a:lnTo>
                  <a:lnTo>
                    <a:pt x="573397" y="1655952"/>
                  </a:lnTo>
                  <a:lnTo>
                    <a:pt x="530417" y="1639799"/>
                  </a:lnTo>
                  <a:lnTo>
                    <a:pt x="488574" y="1621431"/>
                  </a:lnTo>
                  <a:lnTo>
                    <a:pt x="447941" y="1600919"/>
                  </a:lnTo>
                  <a:lnTo>
                    <a:pt x="408590" y="1578334"/>
                  </a:lnTo>
                  <a:lnTo>
                    <a:pt x="370593" y="1553750"/>
                  </a:lnTo>
                  <a:lnTo>
                    <a:pt x="334020" y="1527237"/>
                  </a:lnTo>
                  <a:lnTo>
                    <a:pt x="298945" y="1498868"/>
                  </a:lnTo>
                  <a:lnTo>
                    <a:pt x="265439" y="1468714"/>
                  </a:lnTo>
                  <a:lnTo>
                    <a:pt x="233574" y="1436848"/>
                  </a:lnTo>
                  <a:lnTo>
                    <a:pt x="203422" y="1403341"/>
                  </a:lnTo>
                  <a:lnTo>
                    <a:pt x="175055" y="1368265"/>
                  </a:lnTo>
                  <a:lnTo>
                    <a:pt x="148543" y="1331692"/>
                  </a:lnTo>
                  <a:lnTo>
                    <a:pt x="123961" y="1293694"/>
                  </a:lnTo>
                  <a:lnTo>
                    <a:pt x="101378" y="1254343"/>
                  </a:lnTo>
                  <a:lnTo>
                    <a:pt x="80868" y="1213711"/>
                  </a:lnTo>
                  <a:lnTo>
                    <a:pt x="62501" y="1171869"/>
                  </a:lnTo>
                  <a:lnTo>
                    <a:pt x="46350" y="1128890"/>
                  </a:lnTo>
                  <a:lnTo>
                    <a:pt x="32487" y="1084845"/>
                  </a:lnTo>
                  <a:lnTo>
                    <a:pt x="20983" y="1039807"/>
                  </a:lnTo>
                  <a:lnTo>
                    <a:pt x="11910" y="993846"/>
                  </a:lnTo>
                  <a:lnTo>
                    <a:pt x="5341" y="947036"/>
                  </a:lnTo>
                  <a:lnTo>
                    <a:pt x="1347" y="899448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211" y="1045463"/>
              <a:ext cx="1155192" cy="115061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319" y="1050633"/>
              <a:ext cx="1116813" cy="11114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  <a:close/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  <a:close/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459" y="0"/>
              <a:ext cx="8130540" cy="6858000"/>
            </a:xfrm>
            <a:custGeom>
              <a:avLst/>
              <a:gdLst/>
              <a:ahLst/>
              <a:cxnLst/>
              <a:rect l="l" t="t" r="r" b="b"/>
              <a:pathLst>
                <a:path w="8130540" h="6858000">
                  <a:moveTo>
                    <a:pt x="81305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0540" y="68580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5" y="0"/>
              <a:ext cx="155447" cy="6857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4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2782" y="1415033"/>
              <a:ext cx="210312" cy="21031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21893" y="1339596"/>
              <a:ext cx="304927" cy="28663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5968" y="1706879"/>
              <a:ext cx="7527035" cy="2462784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222044" y="1994738"/>
            <a:ext cx="6092190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800" u="heavy" spc="20" dirty="0">
                <a:solidFill>
                  <a:srgbClr val="FDB809"/>
                </a:solidFill>
                <a:uFill>
                  <a:solidFill>
                    <a:srgbClr val="FDB809"/>
                  </a:solidFill>
                </a:uFill>
                <a:latin typeface="Courier New"/>
                <a:cs typeface="Courier New"/>
              </a:rPr>
              <a:t>INDUCTION</a:t>
            </a:r>
            <a:endParaRPr sz="8800">
              <a:latin typeface="Courier New"/>
              <a:cs typeface="Courier New"/>
            </a:endParaRPr>
          </a:p>
        </p:txBody>
      </p:sp>
      <p:pic>
        <p:nvPicPr>
          <p:cNvPr id="18" name="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76527" y="3211067"/>
            <a:ext cx="6185916" cy="1722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717" y="0"/>
            <a:ext cx="9142730" cy="6858000"/>
            <a:chOff x="1717" y="0"/>
            <a:chExt cx="9142730" cy="6858000"/>
          </a:xfrm>
        </p:grpSpPr>
        <p:sp>
          <p:nvSpPr>
            <p:cNvPr id="4" name="object 4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505" y="0"/>
                  </a:lnTo>
                  <a:lnTo>
                    <a:pt x="0" y="819150"/>
                  </a:lnTo>
                  <a:lnTo>
                    <a:pt x="48635" y="817759"/>
                  </a:lnTo>
                  <a:lnTo>
                    <a:pt x="96034" y="813638"/>
                  </a:lnTo>
                  <a:lnTo>
                    <a:pt x="142623" y="806864"/>
                  </a:lnTo>
                  <a:lnTo>
                    <a:pt x="188327" y="797514"/>
                  </a:lnTo>
                  <a:lnTo>
                    <a:pt x="233067" y="785664"/>
                  </a:lnTo>
                  <a:lnTo>
                    <a:pt x="276768" y="771391"/>
                  </a:lnTo>
                  <a:lnTo>
                    <a:pt x="319353" y="754772"/>
                  </a:lnTo>
                  <a:lnTo>
                    <a:pt x="360744" y="735885"/>
                  </a:lnTo>
                  <a:lnTo>
                    <a:pt x="400865" y="714805"/>
                  </a:lnTo>
                  <a:lnTo>
                    <a:pt x="439639" y="691610"/>
                  </a:lnTo>
                  <a:lnTo>
                    <a:pt x="476990" y="666377"/>
                  </a:lnTo>
                  <a:lnTo>
                    <a:pt x="512839" y="639182"/>
                  </a:lnTo>
                  <a:lnTo>
                    <a:pt x="547112" y="610102"/>
                  </a:lnTo>
                  <a:lnTo>
                    <a:pt x="579729" y="579215"/>
                  </a:lnTo>
                  <a:lnTo>
                    <a:pt x="610616" y="546596"/>
                  </a:lnTo>
                  <a:lnTo>
                    <a:pt x="639695" y="512323"/>
                  </a:lnTo>
                  <a:lnTo>
                    <a:pt x="666889" y="476473"/>
                  </a:lnTo>
                  <a:lnTo>
                    <a:pt x="692122" y="439123"/>
                  </a:lnTo>
                  <a:lnTo>
                    <a:pt x="715316" y="400349"/>
                  </a:lnTo>
                  <a:lnTo>
                    <a:pt x="736395" y="360228"/>
                  </a:lnTo>
                  <a:lnTo>
                    <a:pt x="755281" y="318837"/>
                  </a:lnTo>
                  <a:lnTo>
                    <a:pt x="771899" y="276253"/>
                  </a:lnTo>
                  <a:lnTo>
                    <a:pt x="786171" y="232553"/>
                  </a:lnTo>
                  <a:lnTo>
                    <a:pt x="798020" y="187814"/>
                  </a:lnTo>
                  <a:lnTo>
                    <a:pt x="807370" y="142112"/>
                  </a:lnTo>
                  <a:lnTo>
                    <a:pt x="814144" y="95524"/>
                  </a:lnTo>
                  <a:lnTo>
                    <a:pt x="818264" y="48128"/>
                  </a:lnTo>
                  <a:lnTo>
                    <a:pt x="819655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818264" y="48128"/>
                  </a:lnTo>
                  <a:lnTo>
                    <a:pt x="814144" y="95524"/>
                  </a:lnTo>
                  <a:lnTo>
                    <a:pt x="807370" y="142112"/>
                  </a:lnTo>
                  <a:lnTo>
                    <a:pt x="798020" y="187814"/>
                  </a:lnTo>
                  <a:lnTo>
                    <a:pt x="786171" y="232553"/>
                  </a:lnTo>
                  <a:lnTo>
                    <a:pt x="771899" y="276253"/>
                  </a:lnTo>
                  <a:lnTo>
                    <a:pt x="755281" y="318837"/>
                  </a:lnTo>
                  <a:lnTo>
                    <a:pt x="736395" y="360228"/>
                  </a:lnTo>
                  <a:lnTo>
                    <a:pt x="715316" y="400349"/>
                  </a:lnTo>
                  <a:lnTo>
                    <a:pt x="692122" y="439123"/>
                  </a:lnTo>
                  <a:lnTo>
                    <a:pt x="666889" y="476473"/>
                  </a:lnTo>
                  <a:lnTo>
                    <a:pt x="639695" y="512323"/>
                  </a:lnTo>
                  <a:lnTo>
                    <a:pt x="610616" y="546596"/>
                  </a:lnTo>
                  <a:lnTo>
                    <a:pt x="579729" y="579215"/>
                  </a:lnTo>
                  <a:lnTo>
                    <a:pt x="547112" y="610102"/>
                  </a:lnTo>
                  <a:lnTo>
                    <a:pt x="512839" y="639182"/>
                  </a:lnTo>
                  <a:lnTo>
                    <a:pt x="476990" y="666377"/>
                  </a:lnTo>
                  <a:lnTo>
                    <a:pt x="439639" y="691610"/>
                  </a:lnTo>
                  <a:lnTo>
                    <a:pt x="400865" y="714805"/>
                  </a:lnTo>
                  <a:lnTo>
                    <a:pt x="360744" y="735885"/>
                  </a:lnTo>
                  <a:lnTo>
                    <a:pt x="319353" y="754772"/>
                  </a:lnTo>
                  <a:lnTo>
                    <a:pt x="276768" y="771391"/>
                  </a:lnTo>
                  <a:lnTo>
                    <a:pt x="233067" y="785664"/>
                  </a:lnTo>
                  <a:lnTo>
                    <a:pt x="188327" y="797514"/>
                  </a:lnTo>
                  <a:lnTo>
                    <a:pt x="142623" y="806864"/>
                  </a:lnTo>
                  <a:lnTo>
                    <a:pt x="96034" y="813638"/>
                  </a:lnTo>
                  <a:lnTo>
                    <a:pt x="48635" y="817759"/>
                  </a:lnTo>
                  <a:lnTo>
                    <a:pt x="505" y="819150"/>
                  </a:lnTo>
                  <a:lnTo>
                    <a:pt x="336" y="819150"/>
                  </a:lnTo>
                  <a:lnTo>
                    <a:pt x="168" y="819150"/>
                  </a:lnTo>
                  <a:lnTo>
                    <a:pt x="0" y="819150"/>
                  </a:lnTo>
                  <a:lnTo>
                    <a:pt x="505" y="0"/>
                  </a:lnTo>
                  <a:lnTo>
                    <a:pt x="81965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6" y="6095"/>
              <a:ext cx="1784604" cy="178460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9164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10" y="708461"/>
                  </a:lnTo>
                  <a:lnTo>
                    <a:pt x="20983" y="662500"/>
                  </a:lnTo>
                  <a:lnTo>
                    <a:pt x="32487" y="617462"/>
                  </a:lnTo>
                  <a:lnTo>
                    <a:pt x="46350" y="573417"/>
                  </a:lnTo>
                  <a:lnTo>
                    <a:pt x="62501" y="530438"/>
                  </a:lnTo>
                  <a:lnTo>
                    <a:pt x="80868" y="488596"/>
                  </a:lnTo>
                  <a:lnTo>
                    <a:pt x="101378" y="447964"/>
                  </a:lnTo>
                  <a:lnTo>
                    <a:pt x="123961" y="408613"/>
                  </a:lnTo>
                  <a:lnTo>
                    <a:pt x="148543" y="370615"/>
                  </a:lnTo>
                  <a:lnTo>
                    <a:pt x="175055" y="334042"/>
                  </a:lnTo>
                  <a:lnTo>
                    <a:pt x="203422" y="298966"/>
                  </a:lnTo>
                  <a:lnTo>
                    <a:pt x="233574" y="265459"/>
                  </a:lnTo>
                  <a:lnTo>
                    <a:pt x="265439" y="233593"/>
                  </a:lnTo>
                  <a:lnTo>
                    <a:pt x="298945" y="203439"/>
                  </a:lnTo>
                  <a:lnTo>
                    <a:pt x="334020" y="175070"/>
                  </a:lnTo>
                  <a:lnTo>
                    <a:pt x="370593" y="148557"/>
                  </a:lnTo>
                  <a:lnTo>
                    <a:pt x="408590" y="123973"/>
                  </a:lnTo>
                  <a:lnTo>
                    <a:pt x="447941" y="101388"/>
                  </a:lnTo>
                  <a:lnTo>
                    <a:pt x="488574" y="80876"/>
                  </a:lnTo>
                  <a:lnTo>
                    <a:pt x="530417" y="62508"/>
                  </a:lnTo>
                  <a:lnTo>
                    <a:pt x="573397" y="46355"/>
                  </a:lnTo>
                  <a:lnTo>
                    <a:pt x="617444" y="32490"/>
                  </a:lnTo>
                  <a:lnTo>
                    <a:pt x="662485" y="20985"/>
                  </a:lnTo>
                  <a:lnTo>
                    <a:pt x="708448" y="11912"/>
                  </a:lnTo>
                  <a:lnTo>
                    <a:pt x="755262" y="5342"/>
                  </a:lnTo>
                  <a:lnTo>
                    <a:pt x="802854" y="1347"/>
                  </a:lnTo>
                  <a:lnTo>
                    <a:pt x="851154" y="0"/>
                  </a:lnTo>
                  <a:lnTo>
                    <a:pt x="899448" y="1347"/>
                  </a:lnTo>
                  <a:lnTo>
                    <a:pt x="947036" y="5342"/>
                  </a:lnTo>
                  <a:lnTo>
                    <a:pt x="993846" y="11912"/>
                  </a:lnTo>
                  <a:lnTo>
                    <a:pt x="1039807" y="20985"/>
                  </a:lnTo>
                  <a:lnTo>
                    <a:pt x="1084845" y="32490"/>
                  </a:lnTo>
                  <a:lnTo>
                    <a:pt x="1128890" y="46355"/>
                  </a:lnTo>
                  <a:lnTo>
                    <a:pt x="1171869" y="62508"/>
                  </a:lnTo>
                  <a:lnTo>
                    <a:pt x="1213711" y="80876"/>
                  </a:lnTo>
                  <a:lnTo>
                    <a:pt x="1254343" y="101388"/>
                  </a:lnTo>
                  <a:lnTo>
                    <a:pt x="1293694" y="123973"/>
                  </a:lnTo>
                  <a:lnTo>
                    <a:pt x="1331692" y="148557"/>
                  </a:lnTo>
                  <a:lnTo>
                    <a:pt x="1368265" y="175070"/>
                  </a:lnTo>
                  <a:lnTo>
                    <a:pt x="1403341" y="203439"/>
                  </a:lnTo>
                  <a:lnTo>
                    <a:pt x="1436848" y="233593"/>
                  </a:lnTo>
                  <a:lnTo>
                    <a:pt x="1468714" y="265459"/>
                  </a:lnTo>
                  <a:lnTo>
                    <a:pt x="1498868" y="298966"/>
                  </a:lnTo>
                  <a:lnTo>
                    <a:pt x="1527237" y="334042"/>
                  </a:lnTo>
                  <a:lnTo>
                    <a:pt x="1553750" y="370615"/>
                  </a:lnTo>
                  <a:lnTo>
                    <a:pt x="1578334" y="408613"/>
                  </a:lnTo>
                  <a:lnTo>
                    <a:pt x="1600919" y="447964"/>
                  </a:lnTo>
                  <a:lnTo>
                    <a:pt x="1621431" y="488596"/>
                  </a:lnTo>
                  <a:lnTo>
                    <a:pt x="1639799" y="530438"/>
                  </a:lnTo>
                  <a:lnTo>
                    <a:pt x="1655952" y="573417"/>
                  </a:lnTo>
                  <a:lnTo>
                    <a:pt x="1669817" y="617462"/>
                  </a:lnTo>
                  <a:lnTo>
                    <a:pt x="1681322" y="662500"/>
                  </a:lnTo>
                  <a:lnTo>
                    <a:pt x="1690395" y="708461"/>
                  </a:lnTo>
                  <a:lnTo>
                    <a:pt x="1696965" y="755271"/>
                  </a:lnTo>
                  <a:lnTo>
                    <a:pt x="1700960" y="802859"/>
                  </a:lnTo>
                  <a:lnTo>
                    <a:pt x="1702308" y="851154"/>
                  </a:lnTo>
                  <a:lnTo>
                    <a:pt x="1700960" y="899448"/>
                  </a:lnTo>
                  <a:lnTo>
                    <a:pt x="1696965" y="947036"/>
                  </a:lnTo>
                  <a:lnTo>
                    <a:pt x="1690395" y="993846"/>
                  </a:lnTo>
                  <a:lnTo>
                    <a:pt x="1681322" y="1039807"/>
                  </a:lnTo>
                  <a:lnTo>
                    <a:pt x="1669817" y="1084845"/>
                  </a:lnTo>
                  <a:lnTo>
                    <a:pt x="1655952" y="1128890"/>
                  </a:lnTo>
                  <a:lnTo>
                    <a:pt x="1639799" y="1171869"/>
                  </a:lnTo>
                  <a:lnTo>
                    <a:pt x="1621431" y="1213711"/>
                  </a:lnTo>
                  <a:lnTo>
                    <a:pt x="1600919" y="1254343"/>
                  </a:lnTo>
                  <a:lnTo>
                    <a:pt x="1578334" y="1293694"/>
                  </a:lnTo>
                  <a:lnTo>
                    <a:pt x="1553750" y="1331692"/>
                  </a:lnTo>
                  <a:lnTo>
                    <a:pt x="1527237" y="1368265"/>
                  </a:lnTo>
                  <a:lnTo>
                    <a:pt x="1498868" y="1403341"/>
                  </a:lnTo>
                  <a:lnTo>
                    <a:pt x="1468714" y="1436848"/>
                  </a:lnTo>
                  <a:lnTo>
                    <a:pt x="1436848" y="1468714"/>
                  </a:lnTo>
                  <a:lnTo>
                    <a:pt x="1403341" y="1498868"/>
                  </a:lnTo>
                  <a:lnTo>
                    <a:pt x="1368265" y="1527237"/>
                  </a:lnTo>
                  <a:lnTo>
                    <a:pt x="1331692" y="1553750"/>
                  </a:lnTo>
                  <a:lnTo>
                    <a:pt x="1293694" y="1578334"/>
                  </a:lnTo>
                  <a:lnTo>
                    <a:pt x="1254343" y="1600919"/>
                  </a:lnTo>
                  <a:lnTo>
                    <a:pt x="1213711" y="1621431"/>
                  </a:lnTo>
                  <a:lnTo>
                    <a:pt x="1171869" y="1639799"/>
                  </a:lnTo>
                  <a:lnTo>
                    <a:pt x="1128890" y="1655952"/>
                  </a:lnTo>
                  <a:lnTo>
                    <a:pt x="1084845" y="1669817"/>
                  </a:lnTo>
                  <a:lnTo>
                    <a:pt x="1039807" y="1681322"/>
                  </a:lnTo>
                  <a:lnTo>
                    <a:pt x="993846" y="1690395"/>
                  </a:lnTo>
                  <a:lnTo>
                    <a:pt x="947036" y="1696965"/>
                  </a:lnTo>
                  <a:lnTo>
                    <a:pt x="899448" y="1700960"/>
                  </a:lnTo>
                  <a:lnTo>
                    <a:pt x="851154" y="1702308"/>
                  </a:lnTo>
                  <a:lnTo>
                    <a:pt x="802854" y="1700960"/>
                  </a:lnTo>
                  <a:lnTo>
                    <a:pt x="755262" y="1696965"/>
                  </a:lnTo>
                  <a:lnTo>
                    <a:pt x="708448" y="1690395"/>
                  </a:lnTo>
                  <a:lnTo>
                    <a:pt x="662485" y="1681322"/>
                  </a:lnTo>
                  <a:lnTo>
                    <a:pt x="617444" y="1669817"/>
                  </a:lnTo>
                  <a:lnTo>
                    <a:pt x="573397" y="1655952"/>
                  </a:lnTo>
                  <a:lnTo>
                    <a:pt x="530417" y="1639799"/>
                  </a:lnTo>
                  <a:lnTo>
                    <a:pt x="488574" y="1621431"/>
                  </a:lnTo>
                  <a:lnTo>
                    <a:pt x="447941" y="1600919"/>
                  </a:lnTo>
                  <a:lnTo>
                    <a:pt x="408590" y="1578334"/>
                  </a:lnTo>
                  <a:lnTo>
                    <a:pt x="370593" y="1553750"/>
                  </a:lnTo>
                  <a:lnTo>
                    <a:pt x="334020" y="1527237"/>
                  </a:lnTo>
                  <a:lnTo>
                    <a:pt x="298945" y="1498868"/>
                  </a:lnTo>
                  <a:lnTo>
                    <a:pt x="265439" y="1468714"/>
                  </a:lnTo>
                  <a:lnTo>
                    <a:pt x="233574" y="1436848"/>
                  </a:lnTo>
                  <a:lnTo>
                    <a:pt x="203422" y="1403341"/>
                  </a:lnTo>
                  <a:lnTo>
                    <a:pt x="175055" y="1368265"/>
                  </a:lnTo>
                  <a:lnTo>
                    <a:pt x="148543" y="1331692"/>
                  </a:lnTo>
                  <a:lnTo>
                    <a:pt x="123961" y="1293694"/>
                  </a:lnTo>
                  <a:lnTo>
                    <a:pt x="101378" y="1254343"/>
                  </a:lnTo>
                  <a:lnTo>
                    <a:pt x="80868" y="1213711"/>
                  </a:lnTo>
                  <a:lnTo>
                    <a:pt x="62501" y="1171869"/>
                  </a:lnTo>
                  <a:lnTo>
                    <a:pt x="46350" y="1128890"/>
                  </a:lnTo>
                  <a:lnTo>
                    <a:pt x="32487" y="1084845"/>
                  </a:lnTo>
                  <a:lnTo>
                    <a:pt x="20983" y="1039807"/>
                  </a:lnTo>
                  <a:lnTo>
                    <a:pt x="11910" y="993846"/>
                  </a:lnTo>
                  <a:lnTo>
                    <a:pt x="5341" y="947036"/>
                  </a:lnTo>
                  <a:lnTo>
                    <a:pt x="1347" y="899448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211" y="1045463"/>
              <a:ext cx="1155192" cy="115061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319" y="1050633"/>
              <a:ext cx="1116813" cy="11114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  <a:close/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  <a:close/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459" y="0"/>
              <a:ext cx="8130540" cy="6858000"/>
            </a:xfrm>
            <a:custGeom>
              <a:avLst/>
              <a:gdLst/>
              <a:ahLst/>
              <a:cxnLst/>
              <a:rect l="l" t="t" r="r" b="b"/>
              <a:pathLst>
                <a:path w="8130540" h="6858000">
                  <a:moveTo>
                    <a:pt x="81305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0540" y="68580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5" y="0"/>
              <a:ext cx="155447" cy="6857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4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93520" y="736091"/>
              <a:ext cx="5721096" cy="9143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96340" y="88392"/>
              <a:ext cx="6437376" cy="110642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96340" y="682751"/>
              <a:ext cx="3613404" cy="1106424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0110" marR="508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FORMAL</a:t>
            </a:r>
            <a:r>
              <a:rPr spc="-155" dirty="0"/>
              <a:t> </a:t>
            </a:r>
            <a:r>
              <a:rPr spc="-100" dirty="0"/>
              <a:t>Vs.</a:t>
            </a:r>
            <a:r>
              <a:rPr spc="-25" dirty="0"/>
              <a:t> </a:t>
            </a:r>
            <a:r>
              <a:rPr spc="-15" dirty="0"/>
              <a:t>INFORMAL </a:t>
            </a:r>
            <a:r>
              <a:rPr u="none" spc="-919" dirty="0"/>
              <a:t> </a:t>
            </a:r>
            <a:r>
              <a:rPr dirty="0"/>
              <a:t>INDUCTION</a:t>
            </a:r>
          </a:p>
        </p:txBody>
      </p:sp>
      <p:pic>
        <p:nvPicPr>
          <p:cNvPr id="18" name="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93519" y="1330452"/>
            <a:ext cx="3019044" cy="91439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1571497" y="1465748"/>
            <a:ext cx="3470275" cy="302958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321310" indent="-283845">
              <a:lnSpc>
                <a:spcPct val="100000"/>
              </a:lnSpc>
              <a:spcBef>
                <a:spcPts val="705"/>
              </a:spcBef>
              <a:buClr>
                <a:srgbClr val="3891A7"/>
              </a:buClr>
              <a:buSzPct val="78846"/>
              <a:buFont typeface="Segoe UI Symbol"/>
              <a:buChar char="⚫"/>
              <a:tabLst>
                <a:tab pos="321310" algn="l"/>
                <a:tab pos="321945" algn="l"/>
              </a:tabLst>
            </a:pPr>
            <a:r>
              <a:rPr sz="2600" b="1" u="heavy" spc="-1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Formal</a:t>
            </a:r>
            <a:r>
              <a:rPr sz="2600" b="1" u="heavy" spc="-4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 </a:t>
            </a:r>
            <a:r>
              <a:rPr sz="2600" b="1" u="heavy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Induction</a:t>
            </a:r>
            <a:endParaRPr sz="2600">
              <a:latin typeface="Constantia"/>
              <a:cs typeface="Constantia"/>
            </a:endParaRPr>
          </a:p>
          <a:p>
            <a:pPr marL="321310" marR="575945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8846"/>
              <a:buFont typeface="Segoe UI Symbol"/>
              <a:buChar char="⚫"/>
              <a:tabLst>
                <a:tab pos="321310" algn="l"/>
                <a:tab pos="321945" algn="l"/>
              </a:tabLst>
            </a:pPr>
            <a:r>
              <a:rPr sz="2600" spc="-30" dirty="0">
                <a:latin typeface="Constantia"/>
                <a:cs typeface="Constantia"/>
              </a:rPr>
              <a:t>It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has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structured </a:t>
            </a:r>
            <a:r>
              <a:rPr sz="2600" spc="-64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programme.</a:t>
            </a:r>
            <a:endParaRPr sz="2600">
              <a:latin typeface="Constantia"/>
              <a:cs typeface="Constantia"/>
            </a:endParaRPr>
          </a:p>
          <a:p>
            <a:pPr marL="321310" marR="3048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8846"/>
              <a:buFont typeface="Segoe UI Symbol"/>
              <a:buChar char="⚫"/>
              <a:tabLst>
                <a:tab pos="321310" algn="l"/>
                <a:tab pos="321945" algn="l"/>
                <a:tab pos="1233170" algn="l"/>
              </a:tabLst>
            </a:pPr>
            <a:r>
              <a:rPr sz="2600" spc="-15" dirty="0">
                <a:latin typeface="Constantia"/>
                <a:cs typeface="Constantia"/>
              </a:rPr>
              <a:t>Formal </a:t>
            </a:r>
            <a:r>
              <a:rPr sz="2600" spc="-10" dirty="0">
                <a:latin typeface="Constantia"/>
                <a:cs typeface="Constantia"/>
              </a:rPr>
              <a:t>programme </a:t>
            </a:r>
            <a:r>
              <a:rPr sz="2600" spc="-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helps	a </a:t>
            </a:r>
            <a:r>
              <a:rPr sz="2600" spc="-5" dirty="0">
                <a:latin typeface="Constantia"/>
                <a:cs typeface="Constantia"/>
              </a:rPr>
              <a:t>new </a:t>
            </a:r>
            <a:r>
              <a:rPr sz="2600" spc="-10" dirty="0">
                <a:latin typeface="Constantia"/>
                <a:cs typeface="Constantia"/>
              </a:rPr>
              <a:t>hire </a:t>
            </a:r>
            <a:r>
              <a:rPr sz="2600" spc="-5" dirty="0">
                <a:latin typeface="Constantia"/>
                <a:cs typeface="Constantia"/>
              </a:rPr>
              <a:t>in </a:t>
            </a:r>
            <a:r>
              <a:rPr sz="260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acquiring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known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set </a:t>
            </a:r>
            <a:r>
              <a:rPr sz="2600" spc="-6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-1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standards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412613" y="1465748"/>
            <a:ext cx="3432810" cy="350202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321310" indent="-283845" algn="just">
              <a:lnSpc>
                <a:spcPct val="100000"/>
              </a:lnSpc>
              <a:spcBef>
                <a:spcPts val="705"/>
              </a:spcBef>
              <a:buClr>
                <a:srgbClr val="3891A7"/>
              </a:buClr>
              <a:buSzPct val="78846"/>
              <a:buFont typeface="Segoe UI Symbol"/>
              <a:buChar char="⚫"/>
              <a:tabLst>
                <a:tab pos="321945" algn="l"/>
              </a:tabLst>
            </a:pPr>
            <a:r>
              <a:rPr sz="2600" b="1" u="heavy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Informal</a:t>
            </a:r>
            <a:r>
              <a:rPr sz="2600" b="1" u="heavy" spc="-6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 </a:t>
            </a:r>
            <a:r>
              <a:rPr sz="2600" b="1" u="heavy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Induction</a:t>
            </a:r>
            <a:endParaRPr sz="2600">
              <a:latin typeface="Constantia"/>
              <a:cs typeface="Constantia"/>
            </a:endParaRPr>
          </a:p>
          <a:p>
            <a:pPr marL="321310" marR="30480" indent="-283845" algn="just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8846"/>
              <a:buFont typeface="Segoe UI Symbol"/>
              <a:buChar char="⚫"/>
              <a:tabLst>
                <a:tab pos="321945" algn="l"/>
              </a:tabLst>
            </a:pPr>
            <a:r>
              <a:rPr sz="2600" dirty="0">
                <a:latin typeface="Constantia"/>
                <a:cs typeface="Constantia"/>
              </a:rPr>
              <a:t>In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this,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employees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are </a:t>
            </a:r>
            <a:r>
              <a:rPr sz="2600" spc="-64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directly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put</a:t>
            </a:r>
            <a:r>
              <a:rPr sz="2600" spc="-16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on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spc="-25" dirty="0">
                <a:latin typeface="Constantia"/>
                <a:cs typeface="Constantia"/>
              </a:rPr>
              <a:t>job.</a:t>
            </a:r>
            <a:endParaRPr sz="2600">
              <a:latin typeface="Constantia"/>
              <a:cs typeface="Constantia"/>
            </a:endParaRPr>
          </a:p>
          <a:p>
            <a:pPr marL="321310" marR="116205" indent="-283845" algn="just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8846"/>
              <a:buFont typeface="Segoe UI Symbol"/>
              <a:buChar char="⚫"/>
              <a:tabLst>
                <a:tab pos="321945" algn="l"/>
              </a:tabLst>
            </a:pPr>
            <a:r>
              <a:rPr sz="2600" spc="-5" dirty="0">
                <a:latin typeface="Constantia"/>
                <a:cs typeface="Constantia"/>
              </a:rPr>
              <a:t>Informal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programme </a:t>
            </a:r>
            <a:r>
              <a:rPr sz="2600" spc="-64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promotes </a:t>
            </a:r>
            <a:r>
              <a:rPr sz="2600" spc="-20" dirty="0">
                <a:latin typeface="Constantia"/>
                <a:cs typeface="Constantia"/>
              </a:rPr>
              <a:t>innovative </a:t>
            </a:r>
            <a:r>
              <a:rPr sz="2600" spc="-64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ideas.</a:t>
            </a:r>
            <a:endParaRPr sz="2600">
              <a:latin typeface="Constantia"/>
              <a:cs typeface="Constantia"/>
            </a:endParaRPr>
          </a:p>
          <a:p>
            <a:pPr marL="321310" marR="175895" indent="-283845" algn="just">
              <a:lnSpc>
                <a:spcPct val="100000"/>
              </a:lnSpc>
              <a:spcBef>
                <a:spcPts val="605"/>
              </a:spcBef>
              <a:buClr>
                <a:srgbClr val="3891A7"/>
              </a:buClr>
              <a:buSzPct val="78846"/>
              <a:buFont typeface="Segoe UI Symbol"/>
              <a:buChar char="⚫"/>
              <a:tabLst>
                <a:tab pos="321945" algn="l"/>
              </a:tabLst>
            </a:pPr>
            <a:r>
              <a:rPr sz="2600" spc="-5" dirty="0">
                <a:latin typeface="Constantia"/>
                <a:cs typeface="Constantia"/>
              </a:rPr>
              <a:t>Cho</a:t>
            </a:r>
            <a:r>
              <a:rPr sz="2600" spc="-15" dirty="0">
                <a:latin typeface="Constantia"/>
                <a:cs typeface="Constantia"/>
              </a:rPr>
              <a:t>i</a:t>
            </a:r>
            <a:r>
              <a:rPr sz="2600" spc="-55" dirty="0">
                <a:latin typeface="Constantia"/>
                <a:cs typeface="Constantia"/>
              </a:rPr>
              <a:t>c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depe</a:t>
            </a:r>
            <a:r>
              <a:rPr sz="2600" spc="-10" dirty="0">
                <a:latin typeface="Constantia"/>
                <a:cs typeface="Constantia"/>
              </a:rPr>
              <a:t>n</a:t>
            </a:r>
            <a:r>
              <a:rPr sz="2600" spc="-5" dirty="0">
                <a:latin typeface="Constantia"/>
                <a:cs typeface="Constantia"/>
              </a:rPr>
              <a:t>d</a:t>
            </a:r>
            <a:r>
              <a:rPr sz="2600" dirty="0">
                <a:latin typeface="Constantia"/>
                <a:cs typeface="Constantia"/>
              </a:rPr>
              <a:t>s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on  </a:t>
            </a:r>
            <a:r>
              <a:rPr sz="2600" spc="-5" dirty="0">
                <a:latin typeface="Constantia"/>
                <a:cs typeface="Constantia"/>
              </a:rPr>
              <a:t>man</a:t>
            </a:r>
            <a:r>
              <a:rPr sz="2600" spc="-15" dirty="0">
                <a:latin typeface="Constantia"/>
                <a:cs typeface="Constantia"/>
              </a:rPr>
              <a:t>a</a:t>
            </a:r>
            <a:r>
              <a:rPr sz="2600" spc="-65" dirty="0">
                <a:latin typeface="Constantia"/>
                <a:cs typeface="Constantia"/>
              </a:rPr>
              <a:t>g</a:t>
            </a:r>
            <a:r>
              <a:rPr sz="2600" dirty="0">
                <a:latin typeface="Constantia"/>
                <a:cs typeface="Constantia"/>
              </a:rPr>
              <a:t>ement</a:t>
            </a:r>
            <a:r>
              <a:rPr sz="2600" spc="-100" dirty="0">
                <a:latin typeface="Constantia"/>
                <a:cs typeface="Constantia"/>
              </a:rPr>
              <a:t>’</a:t>
            </a:r>
            <a:r>
              <a:rPr sz="2600" dirty="0">
                <a:latin typeface="Constantia"/>
                <a:cs typeface="Constantia"/>
              </a:rPr>
              <a:t>s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spc="-65" dirty="0">
                <a:latin typeface="Constantia"/>
                <a:cs typeface="Constantia"/>
              </a:rPr>
              <a:t>g</a:t>
            </a:r>
            <a:r>
              <a:rPr sz="2600" dirty="0">
                <a:latin typeface="Constantia"/>
                <a:cs typeface="Constantia"/>
              </a:rPr>
              <a:t>o</a:t>
            </a:r>
            <a:r>
              <a:rPr sz="2600" spc="-10" dirty="0">
                <a:latin typeface="Constantia"/>
                <a:cs typeface="Constantia"/>
              </a:rPr>
              <a:t>a</a:t>
            </a:r>
            <a:r>
              <a:rPr sz="2600" dirty="0">
                <a:latin typeface="Constantia"/>
                <a:cs typeface="Constantia"/>
              </a:rPr>
              <a:t>l</a:t>
            </a:r>
            <a:r>
              <a:rPr sz="2600" spc="-40" dirty="0">
                <a:latin typeface="Constantia"/>
                <a:cs typeface="Constantia"/>
              </a:rPr>
              <a:t>s</a:t>
            </a:r>
            <a:r>
              <a:rPr sz="2600" dirty="0">
                <a:latin typeface="Constantia"/>
                <a:cs typeface="Constantia"/>
              </a:rPr>
              <a:t>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717" y="0"/>
            <a:ext cx="9142730" cy="6858000"/>
            <a:chOff x="1717" y="0"/>
            <a:chExt cx="9142730" cy="6858000"/>
          </a:xfrm>
        </p:grpSpPr>
        <p:sp>
          <p:nvSpPr>
            <p:cNvPr id="4" name="object 4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505" y="0"/>
                  </a:lnTo>
                  <a:lnTo>
                    <a:pt x="0" y="819150"/>
                  </a:lnTo>
                  <a:lnTo>
                    <a:pt x="48635" y="817759"/>
                  </a:lnTo>
                  <a:lnTo>
                    <a:pt x="96034" y="813638"/>
                  </a:lnTo>
                  <a:lnTo>
                    <a:pt x="142623" y="806864"/>
                  </a:lnTo>
                  <a:lnTo>
                    <a:pt x="188327" y="797514"/>
                  </a:lnTo>
                  <a:lnTo>
                    <a:pt x="233067" y="785664"/>
                  </a:lnTo>
                  <a:lnTo>
                    <a:pt x="276768" y="771391"/>
                  </a:lnTo>
                  <a:lnTo>
                    <a:pt x="319353" y="754772"/>
                  </a:lnTo>
                  <a:lnTo>
                    <a:pt x="360744" y="735885"/>
                  </a:lnTo>
                  <a:lnTo>
                    <a:pt x="400865" y="714805"/>
                  </a:lnTo>
                  <a:lnTo>
                    <a:pt x="439639" y="691610"/>
                  </a:lnTo>
                  <a:lnTo>
                    <a:pt x="476990" y="666377"/>
                  </a:lnTo>
                  <a:lnTo>
                    <a:pt x="512839" y="639182"/>
                  </a:lnTo>
                  <a:lnTo>
                    <a:pt x="547112" y="610102"/>
                  </a:lnTo>
                  <a:lnTo>
                    <a:pt x="579729" y="579215"/>
                  </a:lnTo>
                  <a:lnTo>
                    <a:pt x="610616" y="546596"/>
                  </a:lnTo>
                  <a:lnTo>
                    <a:pt x="639695" y="512323"/>
                  </a:lnTo>
                  <a:lnTo>
                    <a:pt x="666889" y="476473"/>
                  </a:lnTo>
                  <a:lnTo>
                    <a:pt x="692122" y="439123"/>
                  </a:lnTo>
                  <a:lnTo>
                    <a:pt x="715316" y="400349"/>
                  </a:lnTo>
                  <a:lnTo>
                    <a:pt x="736395" y="360228"/>
                  </a:lnTo>
                  <a:lnTo>
                    <a:pt x="755281" y="318837"/>
                  </a:lnTo>
                  <a:lnTo>
                    <a:pt x="771899" y="276253"/>
                  </a:lnTo>
                  <a:lnTo>
                    <a:pt x="786171" y="232553"/>
                  </a:lnTo>
                  <a:lnTo>
                    <a:pt x="798020" y="187814"/>
                  </a:lnTo>
                  <a:lnTo>
                    <a:pt x="807370" y="142112"/>
                  </a:lnTo>
                  <a:lnTo>
                    <a:pt x="814144" y="95524"/>
                  </a:lnTo>
                  <a:lnTo>
                    <a:pt x="818264" y="48128"/>
                  </a:lnTo>
                  <a:lnTo>
                    <a:pt x="819655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818264" y="48128"/>
                  </a:lnTo>
                  <a:lnTo>
                    <a:pt x="814144" y="95524"/>
                  </a:lnTo>
                  <a:lnTo>
                    <a:pt x="807370" y="142112"/>
                  </a:lnTo>
                  <a:lnTo>
                    <a:pt x="798020" y="187814"/>
                  </a:lnTo>
                  <a:lnTo>
                    <a:pt x="786171" y="232553"/>
                  </a:lnTo>
                  <a:lnTo>
                    <a:pt x="771899" y="276253"/>
                  </a:lnTo>
                  <a:lnTo>
                    <a:pt x="755281" y="318837"/>
                  </a:lnTo>
                  <a:lnTo>
                    <a:pt x="736395" y="360228"/>
                  </a:lnTo>
                  <a:lnTo>
                    <a:pt x="715316" y="400349"/>
                  </a:lnTo>
                  <a:lnTo>
                    <a:pt x="692122" y="439123"/>
                  </a:lnTo>
                  <a:lnTo>
                    <a:pt x="666889" y="476473"/>
                  </a:lnTo>
                  <a:lnTo>
                    <a:pt x="639695" y="512323"/>
                  </a:lnTo>
                  <a:lnTo>
                    <a:pt x="610616" y="546596"/>
                  </a:lnTo>
                  <a:lnTo>
                    <a:pt x="579729" y="579215"/>
                  </a:lnTo>
                  <a:lnTo>
                    <a:pt x="547112" y="610102"/>
                  </a:lnTo>
                  <a:lnTo>
                    <a:pt x="512839" y="639182"/>
                  </a:lnTo>
                  <a:lnTo>
                    <a:pt x="476990" y="666377"/>
                  </a:lnTo>
                  <a:lnTo>
                    <a:pt x="439639" y="691610"/>
                  </a:lnTo>
                  <a:lnTo>
                    <a:pt x="400865" y="714805"/>
                  </a:lnTo>
                  <a:lnTo>
                    <a:pt x="360744" y="735885"/>
                  </a:lnTo>
                  <a:lnTo>
                    <a:pt x="319353" y="754772"/>
                  </a:lnTo>
                  <a:lnTo>
                    <a:pt x="276768" y="771391"/>
                  </a:lnTo>
                  <a:lnTo>
                    <a:pt x="233067" y="785664"/>
                  </a:lnTo>
                  <a:lnTo>
                    <a:pt x="188327" y="797514"/>
                  </a:lnTo>
                  <a:lnTo>
                    <a:pt x="142623" y="806864"/>
                  </a:lnTo>
                  <a:lnTo>
                    <a:pt x="96034" y="813638"/>
                  </a:lnTo>
                  <a:lnTo>
                    <a:pt x="48635" y="817759"/>
                  </a:lnTo>
                  <a:lnTo>
                    <a:pt x="505" y="819150"/>
                  </a:lnTo>
                  <a:lnTo>
                    <a:pt x="336" y="819150"/>
                  </a:lnTo>
                  <a:lnTo>
                    <a:pt x="168" y="819150"/>
                  </a:lnTo>
                  <a:lnTo>
                    <a:pt x="0" y="819150"/>
                  </a:lnTo>
                  <a:lnTo>
                    <a:pt x="505" y="0"/>
                  </a:lnTo>
                  <a:lnTo>
                    <a:pt x="81965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6" y="6095"/>
              <a:ext cx="1784604" cy="178460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9164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10" y="708461"/>
                  </a:lnTo>
                  <a:lnTo>
                    <a:pt x="20983" y="662500"/>
                  </a:lnTo>
                  <a:lnTo>
                    <a:pt x="32487" y="617462"/>
                  </a:lnTo>
                  <a:lnTo>
                    <a:pt x="46350" y="573417"/>
                  </a:lnTo>
                  <a:lnTo>
                    <a:pt x="62501" y="530438"/>
                  </a:lnTo>
                  <a:lnTo>
                    <a:pt x="80868" y="488596"/>
                  </a:lnTo>
                  <a:lnTo>
                    <a:pt x="101378" y="447964"/>
                  </a:lnTo>
                  <a:lnTo>
                    <a:pt x="123961" y="408613"/>
                  </a:lnTo>
                  <a:lnTo>
                    <a:pt x="148543" y="370615"/>
                  </a:lnTo>
                  <a:lnTo>
                    <a:pt x="175055" y="334042"/>
                  </a:lnTo>
                  <a:lnTo>
                    <a:pt x="203422" y="298966"/>
                  </a:lnTo>
                  <a:lnTo>
                    <a:pt x="233574" y="265459"/>
                  </a:lnTo>
                  <a:lnTo>
                    <a:pt x="265439" y="233593"/>
                  </a:lnTo>
                  <a:lnTo>
                    <a:pt x="298945" y="203439"/>
                  </a:lnTo>
                  <a:lnTo>
                    <a:pt x="334020" y="175070"/>
                  </a:lnTo>
                  <a:lnTo>
                    <a:pt x="370593" y="148557"/>
                  </a:lnTo>
                  <a:lnTo>
                    <a:pt x="408590" y="123973"/>
                  </a:lnTo>
                  <a:lnTo>
                    <a:pt x="447941" y="101388"/>
                  </a:lnTo>
                  <a:lnTo>
                    <a:pt x="488574" y="80876"/>
                  </a:lnTo>
                  <a:lnTo>
                    <a:pt x="530417" y="62508"/>
                  </a:lnTo>
                  <a:lnTo>
                    <a:pt x="573397" y="46355"/>
                  </a:lnTo>
                  <a:lnTo>
                    <a:pt x="617444" y="32490"/>
                  </a:lnTo>
                  <a:lnTo>
                    <a:pt x="662485" y="20985"/>
                  </a:lnTo>
                  <a:lnTo>
                    <a:pt x="708448" y="11912"/>
                  </a:lnTo>
                  <a:lnTo>
                    <a:pt x="755262" y="5342"/>
                  </a:lnTo>
                  <a:lnTo>
                    <a:pt x="802854" y="1347"/>
                  </a:lnTo>
                  <a:lnTo>
                    <a:pt x="851154" y="0"/>
                  </a:lnTo>
                  <a:lnTo>
                    <a:pt x="899448" y="1347"/>
                  </a:lnTo>
                  <a:lnTo>
                    <a:pt x="947036" y="5342"/>
                  </a:lnTo>
                  <a:lnTo>
                    <a:pt x="993846" y="11912"/>
                  </a:lnTo>
                  <a:lnTo>
                    <a:pt x="1039807" y="20985"/>
                  </a:lnTo>
                  <a:lnTo>
                    <a:pt x="1084845" y="32490"/>
                  </a:lnTo>
                  <a:lnTo>
                    <a:pt x="1128890" y="46355"/>
                  </a:lnTo>
                  <a:lnTo>
                    <a:pt x="1171869" y="62508"/>
                  </a:lnTo>
                  <a:lnTo>
                    <a:pt x="1213711" y="80876"/>
                  </a:lnTo>
                  <a:lnTo>
                    <a:pt x="1254343" y="101388"/>
                  </a:lnTo>
                  <a:lnTo>
                    <a:pt x="1293694" y="123973"/>
                  </a:lnTo>
                  <a:lnTo>
                    <a:pt x="1331692" y="148557"/>
                  </a:lnTo>
                  <a:lnTo>
                    <a:pt x="1368265" y="175070"/>
                  </a:lnTo>
                  <a:lnTo>
                    <a:pt x="1403341" y="203439"/>
                  </a:lnTo>
                  <a:lnTo>
                    <a:pt x="1436848" y="233593"/>
                  </a:lnTo>
                  <a:lnTo>
                    <a:pt x="1468714" y="265459"/>
                  </a:lnTo>
                  <a:lnTo>
                    <a:pt x="1498868" y="298966"/>
                  </a:lnTo>
                  <a:lnTo>
                    <a:pt x="1527237" y="334042"/>
                  </a:lnTo>
                  <a:lnTo>
                    <a:pt x="1553750" y="370615"/>
                  </a:lnTo>
                  <a:lnTo>
                    <a:pt x="1578334" y="408613"/>
                  </a:lnTo>
                  <a:lnTo>
                    <a:pt x="1600919" y="447964"/>
                  </a:lnTo>
                  <a:lnTo>
                    <a:pt x="1621431" y="488596"/>
                  </a:lnTo>
                  <a:lnTo>
                    <a:pt x="1639799" y="530438"/>
                  </a:lnTo>
                  <a:lnTo>
                    <a:pt x="1655952" y="573417"/>
                  </a:lnTo>
                  <a:lnTo>
                    <a:pt x="1669817" y="617462"/>
                  </a:lnTo>
                  <a:lnTo>
                    <a:pt x="1681322" y="662500"/>
                  </a:lnTo>
                  <a:lnTo>
                    <a:pt x="1690395" y="708461"/>
                  </a:lnTo>
                  <a:lnTo>
                    <a:pt x="1696965" y="755271"/>
                  </a:lnTo>
                  <a:lnTo>
                    <a:pt x="1700960" y="802859"/>
                  </a:lnTo>
                  <a:lnTo>
                    <a:pt x="1702308" y="851154"/>
                  </a:lnTo>
                  <a:lnTo>
                    <a:pt x="1700960" y="899448"/>
                  </a:lnTo>
                  <a:lnTo>
                    <a:pt x="1696965" y="947036"/>
                  </a:lnTo>
                  <a:lnTo>
                    <a:pt x="1690395" y="993846"/>
                  </a:lnTo>
                  <a:lnTo>
                    <a:pt x="1681322" y="1039807"/>
                  </a:lnTo>
                  <a:lnTo>
                    <a:pt x="1669817" y="1084845"/>
                  </a:lnTo>
                  <a:lnTo>
                    <a:pt x="1655952" y="1128890"/>
                  </a:lnTo>
                  <a:lnTo>
                    <a:pt x="1639799" y="1171869"/>
                  </a:lnTo>
                  <a:lnTo>
                    <a:pt x="1621431" y="1213711"/>
                  </a:lnTo>
                  <a:lnTo>
                    <a:pt x="1600919" y="1254343"/>
                  </a:lnTo>
                  <a:lnTo>
                    <a:pt x="1578334" y="1293694"/>
                  </a:lnTo>
                  <a:lnTo>
                    <a:pt x="1553750" y="1331692"/>
                  </a:lnTo>
                  <a:lnTo>
                    <a:pt x="1527237" y="1368265"/>
                  </a:lnTo>
                  <a:lnTo>
                    <a:pt x="1498868" y="1403341"/>
                  </a:lnTo>
                  <a:lnTo>
                    <a:pt x="1468714" y="1436848"/>
                  </a:lnTo>
                  <a:lnTo>
                    <a:pt x="1436848" y="1468714"/>
                  </a:lnTo>
                  <a:lnTo>
                    <a:pt x="1403341" y="1498868"/>
                  </a:lnTo>
                  <a:lnTo>
                    <a:pt x="1368265" y="1527237"/>
                  </a:lnTo>
                  <a:lnTo>
                    <a:pt x="1331692" y="1553750"/>
                  </a:lnTo>
                  <a:lnTo>
                    <a:pt x="1293694" y="1578334"/>
                  </a:lnTo>
                  <a:lnTo>
                    <a:pt x="1254343" y="1600919"/>
                  </a:lnTo>
                  <a:lnTo>
                    <a:pt x="1213711" y="1621431"/>
                  </a:lnTo>
                  <a:lnTo>
                    <a:pt x="1171869" y="1639799"/>
                  </a:lnTo>
                  <a:lnTo>
                    <a:pt x="1128890" y="1655952"/>
                  </a:lnTo>
                  <a:lnTo>
                    <a:pt x="1084845" y="1669817"/>
                  </a:lnTo>
                  <a:lnTo>
                    <a:pt x="1039807" y="1681322"/>
                  </a:lnTo>
                  <a:lnTo>
                    <a:pt x="993846" y="1690395"/>
                  </a:lnTo>
                  <a:lnTo>
                    <a:pt x="947036" y="1696965"/>
                  </a:lnTo>
                  <a:lnTo>
                    <a:pt x="899448" y="1700960"/>
                  </a:lnTo>
                  <a:lnTo>
                    <a:pt x="851154" y="1702308"/>
                  </a:lnTo>
                  <a:lnTo>
                    <a:pt x="802854" y="1700960"/>
                  </a:lnTo>
                  <a:lnTo>
                    <a:pt x="755262" y="1696965"/>
                  </a:lnTo>
                  <a:lnTo>
                    <a:pt x="708448" y="1690395"/>
                  </a:lnTo>
                  <a:lnTo>
                    <a:pt x="662485" y="1681322"/>
                  </a:lnTo>
                  <a:lnTo>
                    <a:pt x="617444" y="1669817"/>
                  </a:lnTo>
                  <a:lnTo>
                    <a:pt x="573397" y="1655952"/>
                  </a:lnTo>
                  <a:lnTo>
                    <a:pt x="530417" y="1639799"/>
                  </a:lnTo>
                  <a:lnTo>
                    <a:pt x="488574" y="1621431"/>
                  </a:lnTo>
                  <a:lnTo>
                    <a:pt x="447941" y="1600919"/>
                  </a:lnTo>
                  <a:lnTo>
                    <a:pt x="408590" y="1578334"/>
                  </a:lnTo>
                  <a:lnTo>
                    <a:pt x="370593" y="1553750"/>
                  </a:lnTo>
                  <a:lnTo>
                    <a:pt x="334020" y="1527237"/>
                  </a:lnTo>
                  <a:lnTo>
                    <a:pt x="298945" y="1498868"/>
                  </a:lnTo>
                  <a:lnTo>
                    <a:pt x="265439" y="1468714"/>
                  </a:lnTo>
                  <a:lnTo>
                    <a:pt x="233574" y="1436848"/>
                  </a:lnTo>
                  <a:lnTo>
                    <a:pt x="203422" y="1403341"/>
                  </a:lnTo>
                  <a:lnTo>
                    <a:pt x="175055" y="1368265"/>
                  </a:lnTo>
                  <a:lnTo>
                    <a:pt x="148543" y="1331692"/>
                  </a:lnTo>
                  <a:lnTo>
                    <a:pt x="123961" y="1293694"/>
                  </a:lnTo>
                  <a:lnTo>
                    <a:pt x="101378" y="1254343"/>
                  </a:lnTo>
                  <a:lnTo>
                    <a:pt x="80868" y="1213711"/>
                  </a:lnTo>
                  <a:lnTo>
                    <a:pt x="62501" y="1171869"/>
                  </a:lnTo>
                  <a:lnTo>
                    <a:pt x="46350" y="1128890"/>
                  </a:lnTo>
                  <a:lnTo>
                    <a:pt x="32487" y="1084845"/>
                  </a:lnTo>
                  <a:lnTo>
                    <a:pt x="20983" y="1039807"/>
                  </a:lnTo>
                  <a:lnTo>
                    <a:pt x="11910" y="993846"/>
                  </a:lnTo>
                  <a:lnTo>
                    <a:pt x="5341" y="947036"/>
                  </a:lnTo>
                  <a:lnTo>
                    <a:pt x="1347" y="899448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211" y="1045463"/>
              <a:ext cx="1155192" cy="115061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319" y="1050633"/>
              <a:ext cx="1116813" cy="11114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  <a:close/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  <a:close/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459" y="0"/>
              <a:ext cx="8130540" cy="6858000"/>
            </a:xfrm>
            <a:custGeom>
              <a:avLst/>
              <a:gdLst/>
              <a:ahLst/>
              <a:cxnLst/>
              <a:rect l="l" t="t" r="r" b="b"/>
              <a:pathLst>
                <a:path w="8130540" h="6858000">
                  <a:moveTo>
                    <a:pt x="81305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0540" y="68580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5" y="0"/>
              <a:ext cx="155447" cy="6857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4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93520" y="736091"/>
              <a:ext cx="7024116" cy="9143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96340" y="88392"/>
              <a:ext cx="7740396" cy="110642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96340" y="682751"/>
              <a:ext cx="3613404" cy="1106424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0110" marR="508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INDIVIDUAL</a:t>
            </a:r>
            <a:r>
              <a:rPr spc="-200" dirty="0"/>
              <a:t> </a:t>
            </a:r>
            <a:r>
              <a:rPr spc="-100" dirty="0"/>
              <a:t>Vs.</a:t>
            </a:r>
            <a:r>
              <a:rPr spc="-35" dirty="0"/>
              <a:t> </a:t>
            </a:r>
            <a:r>
              <a:rPr spc="-25" dirty="0"/>
              <a:t>COLLECTIVE </a:t>
            </a:r>
            <a:r>
              <a:rPr u="none" spc="-919" dirty="0"/>
              <a:t> </a:t>
            </a:r>
            <a:r>
              <a:rPr dirty="0"/>
              <a:t>INDUCTION</a:t>
            </a:r>
          </a:p>
        </p:txBody>
      </p:sp>
      <p:pic>
        <p:nvPicPr>
          <p:cNvPr id="18" name="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93519" y="1330452"/>
            <a:ext cx="3019044" cy="91439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1571497" y="1508201"/>
            <a:ext cx="3322954" cy="412115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321310" marR="1242060" indent="-283845">
              <a:lnSpc>
                <a:spcPts val="3030"/>
              </a:lnSpc>
              <a:spcBef>
                <a:spcPts val="475"/>
              </a:spcBef>
              <a:buClr>
                <a:srgbClr val="3891A7"/>
              </a:buClr>
              <a:buSzPct val="80357"/>
              <a:buFont typeface="Segoe UI Symbol"/>
              <a:buChar char="⚫"/>
              <a:tabLst>
                <a:tab pos="321945" algn="l"/>
              </a:tabLst>
            </a:pPr>
            <a:r>
              <a:rPr sz="2800" b="1" spc="-5" dirty="0">
                <a:latin typeface="Constantia"/>
                <a:cs typeface="Constantia"/>
              </a:rPr>
              <a:t>In</a:t>
            </a:r>
            <a:r>
              <a:rPr sz="2800" b="1" spc="-20" dirty="0">
                <a:latin typeface="Constantia"/>
                <a:cs typeface="Constantia"/>
              </a:rPr>
              <a:t>d</a:t>
            </a:r>
            <a:r>
              <a:rPr sz="2800" b="1" spc="-35" dirty="0">
                <a:latin typeface="Constantia"/>
                <a:cs typeface="Constantia"/>
              </a:rPr>
              <a:t>i</a:t>
            </a:r>
            <a:r>
              <a:rPr sz="2800" b="1" spc="-10" dirty="0">
                <a:latin typeface="Constantia"/>
                <a:cs typeface="Constantia"/>
              </a:rPr>
              <a:t>vi</a:t>
            </a:r>
            <a:r>
              <a:rPr sz="2800" b="1" spc="-15" dirty="0">
                <a:latin typeface="Constantia"/>
                <a:cs typeface="Constantia"/>
              </a:rPr>
              <a:t>d</a:t>
            </a:r>
            <a:r>
              <a:rPr sz="2800" b="1" spc="-5" dirty="0">
                <a:latin typeface="Constantia"/>
                <a:cs typeface="Constantia"/>
              </a:rPr>
              <a:t>ual  </a:t>
            </a:r>
            <a:r>
              <a:rPr sz="2800" b="1" spc="-10" dirty="0">
                <a:latin typeface="Constantia"/>
                <a:cs typeface="Constantia"/>
              </a:rPr>
              <a:t>Induction</a:t>
            </a:r>
            <a:endParaRPr sz="2800">
              <a:latin typeface="Constantia"/>
              <a:cs typeface="Constantia"/>
            </a:endParaRPr>
          </a:p>
          <a:p>
            <a:pPr marL="321310" marR="1238885" indent="-283845">
              <a:lnSpc>
                <a:spcPts val="3020"/>
              </a:lnSpc>
              <a:spcBef>
                <a:spcPts val="595"/>
              </a:spcBef>
              <a:buClr>
                <a:srgbClr val="3891A7"/>
              </a:buClr>
              <a:buSzPct val="80357"/>
              <a:buFont typeface="Segoe UI Symbol"/>
              <a:buChar char="⚫"/>
              <a:tabLst>
                <a:tab pos="321945" algn="l"/>
              </a:tabLst>
            </a:pPr>
            <a:r>
              <a:rPr sz="2800" spc="-85" dirty="0">
                <a:latin typeface="Constantia"/>
                <a:cs typeface="Constantia"/>
              </a:rPr>
              <a:t>I</a:t>
            </a:r>
            <a:r>
              <a:rPr sz="2800" spc="-5" dirty="0">
                <a:latin typeface="Constantia"/>
                <a:cs typeface="Constantia"/>
              </a:rPr>
              <a:t>t</a:t>
            </a:r>
            <a:r>
              <a:rPr sz="2800" spc="-11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p</a:t>
            </a:r>
            <a:r>
              <a:rPr sz="2800" spc="-50" dirty="0">
                <a:latin typeface="Constantia"/>
                <a:cs typeface="Constantia"/>
              </a:rPr>
              <a:t>r</a:t>
            </a:r>
            <a:r>
              <a:rPr sz="2800" spc="-5" dirty="0">
                <a:latin typeface="Constantia"/>
                <a:cs typeface="Constantia"/>
              </a:rPr>
              <a:t>ese</a:t>
            </a:r>
            <a:r>
              <a:rPr sz="2800" spc="50" dirty="0">
                <a:latin typeface="Constantia"/>
                <a:cs typeface="Constantia"/>
              </a:rPr>
              <a:t>r</a:t>
            </a:r>
            <a:r>
              <a:rPr sz="2800" spc="-75" dirty="0">
                <a:latin typeface="Constantia"/>
                <a:cs typeface="Constantia"/>
              </a:rPr>
              <a:t>v</a:t>
            </a:r>
            <a:r>
              <a:rPr sz="2800" spc="-5" dirty="0">
                <a:latin typeface="Constantia"/>
                <a:cs typeface="Constantia"/>
              </a:rPr>
              <a:t>es  </a:t>
            </a:r>
            <a:r>
              <a:rPr sz="2800" spc="-10" dirty="0">
                <a:latin typeface="Constantia"/>
                <a:cs typeface="Constantia"/>
              </a:rPr>
              <a:t>individual </a:t>
            </a:r>
            <a:r>
              <a:rPr sz="2800" spc="-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dif</a:t>
            </a:r>
            <a:r>
              <a:rPr sz="2800" spc="-40" dirty="0">
                <a:latin typeface="Constantia"/>
                <a:cs typeface="Constantia"/>
              </a:rPr>
              <a:t>f</a:t>
            </a:r>
            <a:r>
              <a:rPr sz="2800" spc="-5" dirty="0">
                <a:latin typeface="Constantia"/>
                <a:cs typeface="Constantia"/>
              </a:rPr>
              <a:t>e</a:t>
            </a:r>
            <a:r>
              <a:rPr sz="2800" spc="-45" dirty="0">
                <a:latin typeface="Constantia"/>
                <a:cs typeface="Constantia"/>
              </a:rPr>
              <a:t>r</a:t>
            </a:r>
            <a:r>
              <a:rPr sz="2800" spc="-5" dirty="0">
                <a:latin typeface="Constantia"/>
                <a:cs typeface="Constantia"/>
              </a:rPr>
              <a:t>en</a:t>
            </a:r>
            <a:r>
              <a:rPr sz="2800" spc="-55" dirty="0">
                <a:latin typeface="Constantia"/>
                <a:cs typeface="Constantia"/>
              </a:rPr>
              <a:t>c</a:t>
            </a:r>
            <a:r>
              <a:rPr sz="2800" spc="-5" dirty="0">
                <a:latin typeface="Constantia"/>
                <a:cs typeface="Constantia"/>
              </a:rPr>
              <a:t>e</a:t>
            </a:r>
            <a:r>
              <a:rPr sz="2800" spc="-45" dirty="0">
                <a:latin typeface="Constantia"/>
                <a:cs typeface="Constantia"/>
              </a:rPr>
              <a:t>s</a:t>
            </a:r>
            <a:r>
              <a:rPr sz="2800" spc="-5" dirty="0">
                <a:latin typeface="Constantia"/>
                <a:cs typeface="Constantia"/>
              </a:rPr>
              <a:t>.</a:t>
            </a:r>
            <a:endParaRPr sz="2800">
              <a:latin typeface="Constantia"/>
              <a:cs typeface="Constantia"/>
            </a:endParaRPr>
          </a:p>
          <a:p>
            <a:pPr marL="321310" marR="67310" indent="-283845">
              <a:lnSpc>
                <a:spcPts val="3020"/>
              </a:lnSpc>
              <a:spcBef>
                <a:spcPts val="484"/>
              </a:spcBef>
              <a:buClr>
                <a:srgbClr val="3891A7"/>
              </a:buClr>
              <a:buSzPct val="80357"/>
              <a:buFont typeface="Segoe UI Symbol"/>
              <a:buChar char="⚫"/>
              <a:tabLst>
                <a:tab pos="321945" algn="l"/>
              </a:tabLst>
            </a:pPr>
            <a:r>
              <a:rPr sz="2800" spc="-5" dirty="0">
                <a:latin typeface="Constantia"/>
                <a:cs typeface="Constantia"/>
              </a:rPr>
              <a:t>e</a:t>
            </a:r>
            <a:r>
              <a:rPr sz="2800" spc="-25" dirty="0">
                <a:latin typeface="Constantia"/>
                <a:cs typeface="Constantia"/>
              </a:rPr>
              <a:t>x</a:t>
            </a:r>
            <a:r>
              <a:rPr sz="2800" spc="-5" dirty="0">
                <a:latin typeface="Constantia"/>
                <a:cs typeface="Constantia"/>
              </a:rPr>
              <a:t>pens</a:t>
            </a:r>
            <a:r>
              <a:rPr sz="2800" spc="-30" dirty="0">
                <a:latin typeface="Constantia"/>
                <a:cs typeface="Constantia"/>
              </a:rPr>
              <a:t>i</a:t>
            </a:r>
            <a:r>
              <a:rPr sz="2800" spc="-75" dirty="0">
                <a:latin typeface="Constantia"/>
                <a:cs typeface="Constantia"/>
              </a:rPr>
              <a:t>v</a:t>
            </a:r>
            <a:r>
              <a:rPr sz="2800" spc="-5" dirty="0">
                <a:latin typeface="Constantia"/>
                <a:cs typeface="Constantia"/>
              </a:rPr>
              <a:t>e</a:t>
            </a:r>
            <a:r>
              <a:rPr sz="2800" spc="-16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and</a:t>
            </a:r>
            <a:r>
              <a:rPr sz="2800" spc="-3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time  </a:t>
            </a:r>
            <a:r>
              <a:rPr sz="2800" spc="-15" dirty="0">
                <a:latin typeface="Constantia"/>
                <a:cs typeface="Constantia"/>
              </a:rPr>
              <a:t>consuming.</a:t>
            </a:r>
            <a:endParaRPr sz="2800">
              <a:latin typeface="Constantia"/>
              <a:cs typeface="Constantia"/>
            </a:endParaRPr>
          </a:p>
          <a:p>
            <a:pPr marL="321310" marR="30480" indent="-283845">
              <a:lnSpc>
                <a:spcPct val="90000"/>
              </a:lnSpc>
              <a:spcBef>
                <a:spcPts val="560"/>
              </a:spcBef>
              <a:buClr>
                <a:srgbClr val="3891A7"/>
              </a:buClr>
              <a:buSzPct val="80357"/>
              <a:buFont typeface="Segoe UI Symbol"/>
              <a:buChar char="⚫"/>
              <a:tabLst>
                <a:tab pos="321945" algn="l"/>
              </a:tabLst>
            </a:pPr>
            <a:r>
              <a:rPr sz="2800" spc="-5" dirty="0">
                <a:latin typeface="Constantia"/>
                <a:cs typeface="Constantia"/>
              </a:rPr>
              <a:t>smaller</a:t>
            </a:r>
            <a:r>
              <a:rPr sz="2800" spc="-110" dirty="0">
                <a:latin typeface="Constantia"/>
                <a:cs typeface="Constantia"/>
              </a:rPr>
              <a:t> </a:t>
            </a:r>
            <a:r>
              <a:rPr sz="2800" spc="5" dirty="0">
                <a:latin typeface="Constantia"/>
                <a:cs typeface="Constantia"/>
              </a:rPr>
              <a:t>firms</a:t>
            </a:r>
            <a:r>
              <a:rPr sz="2800" spc="-140" dirty="0">
                <a:latin typeface="Constantia"/>
                <a:cs typeface="Constantia"/>
              </a:rPr>
              <a:t> </a:t>
            </a:r>
            <a:r>
              <a:rPr sz="2800" spc="-45" dirty="0">
                <a:latin typeface="Constantia"/>
                <a:cs typeface="Constantia"/>
              </a:rPr>
              <a:t>go</a:t>
            </a:r>
            <a:r>
              <a:rPr sz="2800" spc="-90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for </a:t>
            </a:r>
            <a:r>
              <a:rPr sz="2800" spc="-68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individual </a:t>
            </a:r>
            <a:r>
              <a:rPr sz="2800" spc="-5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programmes.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412613" y="1508201"/>
            <a:ext cx="3352800" cy="452247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321310" marR="1347470" indent="-283845">
              <a:lnSpc>
                <a:spcPts val="3030"/>
              </a:lnSpc>
              <a:spcBef>
                <a:spcPts val="475"/>
              </a:spcBef>
              <a:buClr>
                <a:srgbClr val="3891A7"/>
              </a:buClr>
              <a:buSzPct val="80357"/>
              <a:buFont typeface="Segoe UI Symbol"/>
              <a:buChar char="⚫"/>
              <a:tabLst>
                <a:tab pos="321945" algn="l"/>
              </a:tabLst>
            </a:pPr>
            <a:r>
              <a:rPr sz="2800" b="1" spc="-20" dirty="0">
                <a:latin typeface="Constantia"/>
                <a:cs typeface="Constantia"/>
              </a:rPr>
              <a:t>Collective </a:t>
            </a:r>
            <a:r>
              <a:rPr sz="2800" b="1" spc="-655" dirty="0">
                <a:latin typeface="Constantia"/>
                <a:cs typeface="Constantia"/>
              </a:rPr>
              <a:t> </a:t>
            </a:r>
            <a:r>
              <a:rPr sz="2800" b="1" spc="-5" dirty="0">
                <a:latin typeface="Constantia"/>
                <a:cs typeface="Constantia"/>
              </a:rPr>
              <a:t>Ind</a:t>
            </a:r>
            <a:r>
              <a:rPr sz="2800" b="1" spc="-15" dirty="0">
                <a:latin typeface="Constantia"/>
                <a:cs typeface="Constantia"/>
              </a:rPr>
              <a:t>u</a:t>
            </a:r>
            <a:r>
              <a:rPr sz="2800" b="1" spc="-10" dirty="0">
                <a:latin typeface="Constantia"/>
                <a:cs typeface="Constantia"/>
              </a:rPr>
              <a:t>ction</a:t>
            </a:r>
            <a:endParaRPr sz="2800">
              <a:latin typeface="Constantia"/>
              <a:cs typeface="Constantia"/>
            </a:endParaRPr>
          </a:p>
          <a:p>
            <a:pPr marL="321310" marR="30480" indent="-283845">
              <a:lnSpc>
                <a:spcPts val="3020"/>
              </a:lnSpc>
              <a:spcBef>
                <a:spcPts val="595"/>
              </a:spcBef>
              <a:buClr>
                <a:srgbClr val="3891A7"/>
              </a:buClr>
              <a:buSzPct val="80357"/>
              <a:buFont typeface="Segoe UI Symbol"/>
              <a:buChar char="⚫"/>
              <a:tabLst>
                <a:tab pos="321945" algn="l"/>
              </a:tabLst>
            </a:pPr>
            <a:r>
              <a:rPr sz="2800" spc="-45" dirty="0">
                <a:latin typeface="Constantia"/>
                <a:cs typeface="Constantia"/>
              </a:rPr>
              <a:t>It </a:t>
            </a:r>
            <a:r>
              <a:rPr sz="2800" spc="-5" dirty="0">
                <a:latin typeface="Constantia"/>
                <a:cs typeface="Constantia"/>
              </a:rPr>
              <a:t>is </a:t>
            </a:r>
            <a:r>
              <a:rPr sz="2800" spc="-20" dirty="0">
                <a:latin typeface="Constantia"/>
                <a:cs typeface="Constantia"/>
              </a:rPr>
              <a:t>likely </a:t>
            </a:r>
            <a:r>
              <a:rPr sz="2800" spc="-25" dirty="0">
                <a:latin typeface="Constantia"/>
                <a:cs typeface="Constantia"/>
              </a:rPr>
              <a:t>to </a:t>
            </a:r>
            <a:r>
              <a:rPr sz="2800" spc="-20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develop </a:t>
            </a:r>
            <a:r>
              <a:rPr sz="2800" spc="-1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homo</a:t>
            </a:r>
            <a:r>
              <a:rPr sz="2800" spc="-85" dirty="0">
                <a:latin typeface="Constantia"/>
                <a:cs typeface="Constantia"/>
              </a:rPr>
              <a:t>g</a:t>
            </a:r>
            <a:r>
              <a:rPr sz="2800" spc="-5" dirty="0">
                <a:latin typeface="Constantia"/>
                <a:cs typeface="Constantia"/>
              </a:rPr>
              <a:t>eno</a:t>
            </a:r>
            <a:r>
              <a:rPr sz="2800" dirty="0">
                <a:latin typeface="Constantia"/>
                <a:cs typeface="Constantia"/>
              </a:rPr>
              <a:t>u</a:t>
            </a:r>
            <a:r>
              <a:rPr sz="2800" spc="-5" dirty="0">
                <a:latin typeface="Constantia"/>
                <a:cs typeface="Constantia"/>
              </a:rPr>
              <a:t>s</a:t>
            </a:r>
            <a:r>
              <a:rPr sz="2800" spc="-12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vie</a:t>
            </a:r>
            <a:r>
              <a:rPr sz="2800" dirty="0">
                <a:latin typeface="Constantia"/>
                <a:cs typeface="Constantia"/>
              </a:rPr>
              <a:t>w</a:t>
            </a:r>
            <a:r>
              <a:rPr sz="2800" spc="-50" dirty="0">
                <a:latin typeface="Constantia"/>
                <a:cs typeface="Constantia"/>
              </a:rPr>
              <a:t>s</a:t>
            </a:r>
            <a:r>
              <a:rPr sz="2800" spc="-5" dirty="0">
                <a:latin typeface="Constantia"/>
                <a:cs typeface="Constantia"/>
              </a:rPr>
              <a:t>.</a:t>
            </a:r>
            <a:endParaRPr sz="2800">
              <a:latin typeface="Constantia"/>
              <a:cs typeface="Constantia"/>
            </a:endParaRPr>
          </a:p>
          <a:p>
            <a:pPr marL="321310" marR="1242695" indent="-283845">
              <a:lnSpc>
                <a:spcPts val="3020"/>
              </a:lnSpc>
              <a:spcBef>
                <a:spcPts val="615"/>
              </a:spcBef>
              <a:buClr>
                <a:srgbClr val="3891A7"/>
              </a:buClr>
              <a:buSzPct val="80357"/>
              <a:buFont typeface="Segoe UI Symbol"/>
              <a:buChar char="⚫"/>
              <a:tabLst>
                <a:tab pos="321945" algn="l"/>
              </a:tabLst>
            </a:pPr>
            <a:r>
              <a:rPr sz="2800" spc="-5" dirty="0">
                <a:latin typeface="Constantia"/>
                <a:cs typeface="Constantia"/>
              </a:rPr>
              <a:t>less </a:t>
            </a:r>
            <a:r>
              <a:rPr sz="2800" spc="-10" dirty="0">
                <a:latin typeface="Constantia"/>
                <a:cs typeface="Constantia"/>
              </a:rPr>
              <a:t>time </a:t>
            </a:r>
            <a:r>
              <a:rPr sz="2800" spc="-5" dirty="0">
                <a:latin typeface="Constantia"/>
                <a:cs typeface="Constantia"/>
              </a:rPr>
              <a:t> </a:t>
            </a:r>
            <a:r>
              <a:rPr sz="2800" spc="-60" dirty="0">
                <a:latin typeface="Constantia"/>
                <a:cs typeface="Constantia"/>
              </a:rPr>
              <a:t>c</a:t>
            </a:r>
            <a:r>
              <a:rPr sz="2800" spc="-5" dirty="0">
                <a:latin typeface="Constantia"/>
                <a:cs typeface="Constantia"/>
              </a:rPr>
              <a:t>onsu</a:t>
            </a:r>
            <a:r>
              <a:rPr sz="2800" dirty="0">
                <a:latin typeface="Constantia"/>
                <a:cs typeface="Constantia"/>
              </a:rPr>
              <a:t>m</a:t>
            </a:r>
            <a:r>
              <a:rPr sz="2800" spc="-10" dirty="0">
                <a:latin typeface="Constantia"/>
                <a:cs typeface="Constantia"/>
              </a:rPr>
              <a:t>in</a:t>
            </a:r>
            <a:r>
              <a:rPr sz="2800" spc="-80" dirty="0">
                <a:latin typeface="Constantia"/>
                <a:cs typeface="Constantia"/>
              </a:rPr>
              <a:t>g</a:t>
            </a:r>
            <a:r>
              <a:rPr sz="2800" spc="-5" dirty="0">
                <a:latin typeface="Constantia"/>
                <a:cs typeface="Constantia"/>
              </a:rPr>
              <a:t>.</a:t>
            </a:r>
            <a:endParaRPr sz="2800">
              <a:latin typeface="Constantia"/>
              <a:cs typeface="Constantia"/>
            </a:endParaRPr>
          </a:p>
          <a:p>
            <a:pPr marL="321310" marR="859790" indent="-283845">
              <a:lnSpc>
                <a:spcPct val="90000"/>
              </a:lnSpc>
              <a:spcBef>
                <a:spcPts val="560"/>
              </a:spcBef>
              <a:buClr>
                <a:srgbClr val="3891A7"/>
              </a:buClr>
              <a:buSzPct val="80357"/>
              <a:buFont typeface="Segoe UI Symbol"/>
              <a:buChar char="⚫"/>
              <a:tabLst>
                <a:tab pos="321945" algn="l"/>
              </a:tabLst>
            </a:pPr>
            <a:r>
              <a:rPr sz="2800" spc="-15" dirty="0">
                <a:latin typeface="Constantia"/>
                <a:cs typeface="Constantia"/>
              </a:rPr>
              <a:t>Large </a:t>
            </a:r>
            <a:r>
              <a:rPr sz="2800" spc="5" dirty="0">
                <a:latin typeface="Constantia"/>
                <a:cs typeface="Constantia"/>
              </a:rPr>
              <a:t>firms </a:t>
            </a:r>
            <a:r>
              <a:rPr sz="2800" spc="1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normally</a:t>
            </a:r>
            <a:r>
              <a:rPr sz="2800" spc="-135" dirty="0">
                <a:latin typeface="Constantia"/>
                <a:cs typeface="Constantia"/>
              </a:rPr>
              <a:t> </a:t>
            </a:r>
            <a:r>
              <a:rPr sz="2800" spc="-40" dirty="0">
                <a:latin typeface="Constantia"/>
                <a:cs typeface="Constantia"/>
              </a:rPr>
              <a:t>have </a:t>
            </a:r>
            <a:r>
              <a:rPr sz="2800" spc="-685" dirty="0">
                <a:latin typeface="Constantia"/>
                <a:cs typeface="Constantia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collective </a:t>
            </a:r>
            <a:r>
              <a:rPr sz="2800" spc="-1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orientation.</a:t>
            </a:r>
            <a:endParaRPr sz="2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717" y="0"/>
            <a:ext cx="9142730" cy="6858000"/>
            <a:chOff x="1717" y="0"/>
            <a:chExt cx="9142730" cy="6858000"/>
          </a:xfrm>
        </p:grpSpPr>
        <p:sp>
          <p:nvSpPr>
            <p:cNvPr id="4" name="object 4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505" y="0"/>
                  </a:lnTo>
                  <a:lnTo>
                    <a:pt x="0" y="819150"/>
                  </a:lnTo>
                  <a:lnTo>
                    <a:pt x="48635" y="817759"/>
                  </a:lnTo>
                  <a:lnTo>
                    <a:pt x="96034" y="813638"/>
                  </a:lnTo>
                  <a:lnTo>
                    <a:pt x="142623" y="806864"/>
                  </a:lnTo>
                  <a:lnTo>
                    <a:pt x="188327" y="797514"/>
                  </a:lnTo>
                  <a:lnTo>
                    <a:pt x="233067" y="785664"/>
                  </a:lnTo>
                  <a:lnTo>
                    <a:pt x="276768" y="771391"/>
                  </a:lnTo>
                  <a:lnTo>
                    <a:pt x="319353" y="754772"/>
                  </a:lnTo>
                  <a:lnTo>
                    <a:pt x="360744" y="735885"/>
                  </a:lnTo>
                  <a:lnTo>
                    <a:pt x="400865" y="714805"/>
                  </a:lnTo>
                  <a:lnTo>
                    <a:pt x="439639" y="691610"/>
                  </a:lnTo>
                  <a:lnTo>
                    <a:pt x="476990" y="666377"/>
                  </a:lnTo>
                  <a:lnTo>
                    <a:pt x="512839" y="639182"/>
                  </a:lnTo>
                  <a:lnTo>
                    <a:pt x="547112" y="610102"/>
                  </a:lnTo>
                  <a:lnTo>
                    <a:pt x="579729" y="579215"/>
                  </a:lnTo>
                  <a:lnTo>
                    <a:pt x="610616" y="546596"/>
                  </a:lnTo>
                  <a:lnTo>
                    <a:pt x="639695" y="512323"/>
                  </a:lnTo>
                  <a:lnTo>
                    <a:pt x="666889" y="476473"/>
                  </a:lnTo>
                  <a:lnTo>
                    <a:pt x="692122" y="439123"/>
                  </a:lnTo>
                  <a:lnTo>
                    <a:pt x="715316" y="400349"/>
                  </a:lnTo>
                  <a:lnTo>
                    <a:pt x="736395" y="360228"/>
                  </a:lnTo>
                  <a:lnTo>
                    <a:pt x="755281" y="318837"/>
                  </a:lnTo>
                  <a:lnTo>
                    <a:pt x="771899" y="276253"/>
                  </a:lnTo>
                  <a:lnTo>
                    <a:pt x="786171" y="232553"/>
                  </a:lnTo>
                  <a:lnTo>
                    <a:pt x="798020" y="187814"/>
                  </a:lnTo>
                  <a:lnTo>
                    <a:pt x="807370" y="142112"/>
                  </a:lnTo>
                  <a:lnTo>
                    <a:pt x="814144" y="95524"/>
                  </a:lnTo>
                  <a:lnTo>
                    <a:pt x="818264" y="48128"/>
                  </a:lnTo>
                  <a:lnTo>
                    <a:pt x="819655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818264" y="48128"/>
                  </a:lnTo>
                  <a:lnTo>
                    <a:pt x="814144" y="95524"/>
                  </a:lnTo>
                  <a:lnTo>
                    <a:pt x="807370" y="142112"/>
                  </a:lnTo>
                  <a:lnTo>
                    <a:pt x="798020" y="187814"/>
                  </a:lnTo>
                  <a:lnTo>
                    <a:pt x="786171" y="232553"/>
                  </a:lnTo>
                  <a:lnTo>
                    <a:pt x="771899" y="276253"/>
                  </a:lnTo>
                  <a:lnTo>
                    <a:pt x="755281" y="318837"/>
                  </a:lnTo>
                  <a:lnTo>
                    <a:pt x="736395" y="360228"/>
                  </a:lnTo>
                  <a:lnTo>
                    <a:pt x="715316" y="400349"/>
                  </a:lnTo>
                  <a:lnTo>
                    <a:pt x="692122" y="439123"/>
                  </a:lnTo>
                  <a:lnTo>
                    <a:pt x="666889" y="476473"/>
                  </a:lnTo>
                  <a:lnTo>
                    <a:pt x="639695" y="512323"/>
                  </a:lnTo>
                  <a:lnTo>
                    <a:pt x="610616" y="546596"/>
                  </a:lnTo>
                  <a:lnTo>
                    <a:pt x="579729" y="579215"/>
                  </a:lnTo>
                  <a:lnTo>
                    <a:pt x="547112" y="610102"/>
                  </a:lnTo>
                  <a:lnTo>
                    <a:pt x="512839" y="639182"/>
                  </a:lnTo>
                  <a:lnTo>
                    <a:pt x="476990" y="666377"/>
                  </a:lnTo>
                  <a:lnTo>
                    <a:pt x="439639" y="691610"/>
                  </a:lnTo>
                  <a:lnTo>
                    <a:pt x="400865" y="714805"/>
                  </a:lnTo>
                  <a:lnTo>
                    <a:pt x="360744" y="735885"/>
                  </a:lnTo>
                  <a:lnTo>
                    <a:pt x="319353" y="754772"/>
                  </a:lnTo>
                  <a:lnTo>
                    <a:pt x="276768" y="771391"/>
                  </a:lnTo>
                  <a:lnTo>
                    <a:pt x="233067" y="785664"/>
                  </a:lnTo>
                  <a:lnTo>
                    <a:pt x="188327" y="797514"/>
                  </a:lnTo>
                  <a:lnTo>
                    <a:pt x="142623" y="806864"/>
                  </a:lnTo>
                  <a:lnTo>
                    <a:pt x="96034" y="813638"/>
                  </a:lnTo>
                  <a:lnTo>
                    <a:pt x="48635" y="817759"/>
                  </a:lnTo>
                  <a:lnTo>
                    <a:pt x="505" y="819150"/>
                  </a:lnTo>
                  <a:lnTo>
                    <a:pt x="336" y="819150"/>
                  </a:lnTo>
                  <a:lnTo>
                    <a:pt x="168" y="819150"/>
                  </a:lnTo>
                  <a:lnTo>
                    <a:pt x="0" y="819150"/>
                  </a:lnTo>
                  <a:lnTo>
                    <a:pt x="505" y="0"/>
                  </a:lnTo>
                  <a:lnTo>
                    <a:pt x="81965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6" y="6095"/>
              <a:ext cx="1784604" cy="178460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9164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10" y="708461"/>
                  </a:lnTo>
                  <a:lnTo>
                    <a:pt x="20983" y="662500"/>
                  </a:lnTo>
                  <a:lnTo>
                    <a:pt x="32487" y="617462"/>
                  </a:lnTo>
                  <a:lnTo>
                    <a:pt x="46350" y="573417"/>
                  </a:lnTo>
                  <a:lnTo>
                    <a:pt x="62501" y="530438"/>
                  </a:lnTo>
                  <a:lnTo>
                    <a:pt x="80868" y="488596"/>
                  </a:lnTo>
                  <a:lnTo>
                    <a:pt x="101378" y="447964"/>
                  </a:lnTo>
                  <a:lnTo>
                    <a:pt x="123961" y="408613"/>
                  </a:lnTo>
                  <a:lnTo>
                    <a:pt x="148543" y="370615"/>
                  </a:lnTo>
                  <a:lnTo>
                    <a:pt x="175055" y="334042"/>
                  </a:lnTo>
                  <a:lnTo>
                    <a:pt x="203422" y="298966"/>
                  </a:lnTo>
                  <a:lnTo>
                    <a:pt x="233574" y="265459"/>
                  </a:lnTo>
                  <a:lnTo>
                    <a:pt x="265439" y="233593"/>
                  </a:lnTo>
                  <a:lnTo>
                    <a:pt x="298945" y="203439"/>
                  </a:lnTo>
                  <a:lnTo>
                    <a:pt x="334020" y="175070"/>
                  </a:lnTo>
                  <a:lnTo>
                    <a:pt x="370593" y="148557"/>
                  </a:lnTo>
                  <a:lnTo>
                    <a:pt x="408590" y="123973"/>
                  </a:lnTo>
                  <a:lnTo>
                    <a:pt x="447941" y="101388"/>
                  </a:lnTo>
                  <a:lnTo>
                    <a:pt x="488574" y="80876"/>
                  </a:lnTo>
                  <a:lnTo>
                    <a:pt x="530417" y="62508"/>
                  </a:lnTo>
                  <a:lnTo>
                    <a:pt x="573397" y="46355"/>
                  </a:lnTo>
                  <a:lnTo>
                    <a:pt x="617444" y="32490"/>
                  </a:lnTo>
                  <a:lnTo>
                    <a:pt x="662485" y="20985"/>
                  </a:lnTo>
                  <a:lnTo>
                    <a:pt x="708448" y="11912"/>
                  </a:lnTo>
                  <a:lnTo>
                    <a:pt x="755262" y="5342"/>
                  </a:lnTo>
                  <a:lnTo>
                    <a:pt x="802854" y="1347"/>
                  </a:lnTo>
                  <a:lnTo>
                    <a:pt x="851154" y="0"/>
                  </a:lnTo>
                  <a:lnTo>
                    <a:pt x="899448" y="1347"/>
                  </a:lnTo>
                  <a:lnTo>
                    <a:pt x="947036" y="5342"/>
                  </a:lnTo>
                  <a:lnTo>
                    <a:pt x="993846" y="11912"/>
                  </a:lnTo>
                  <a:lnTo>
                    <a:pt x="1039807" y="20985"/>
                  </a:lnTo>
                  <a:lnTo>
                    <a:pt x="1084845" y="32490"/>
                  </a:lnTo>
                  <a:lnTo>
                    <a:pt x="1128890" y="46355"/>
                  </a:lnTo>
                  <a:lnTo>
                    <a:pt x="1171869" y="62508"/>
                  </a:lnTo>
                  <a:lnTo>
                    <a:pt x="1213711" y="80876"/>
                  </a:lnTo>
                  <a:lnTo>
                    <a:pt x="1254343" y="101388"/>
                  </a:lnTo>
                  <a:lnTo>
                    <a:pt x="1293694" y="123973"/>
                  </a:lnTo>
                  <a:lnTo>
                    <a:pt x="1331692" y="148557"/>
                  </a:lnTo>
                  <a:lnTo>
                    <a:pt x="1368265" y="175070"/>
                  </a:lnTo>
                  <a:lnTo>
                    <a:pt x="1403341" y="203439"/>
                  </a:lnTo>
                  <a:lnTo>
                    <a:pt x="1436848" y="233593"/>
                  </a:lnTo>
                  <a:lnTo>
                    <a:pt x="1468714" y="265459"/>
                  </a:lnTo>
                  <a:lnTo>
                    <a:pt x="1498868" y="298966"/>
                  </a:lnTo>
                  <a:lnTo>
                    <a:pt x="1527237" y="334042"/>
                  </a:lnTo>
                  <a:lnTo>
                    <a:pt x="1553750" y="370615"/>
                  </a:lnTo>
                  <a:lnTo>
                    <a:pt x="1578334" y="408613"/>
                  </a:lnTo>
                  <a:lnTo>
                    <a:pt x="1600919" y="447964"/>
                  </a:lnTo>
                  <a:lnTo>
                    <a:pt x="1621431" y="488596"/>
                  </a:lnTo>
                  <a:lnTo>
                    <a:pt x="1639799" y="530438"/>
                  </a:lnTo>
                  <a:lnTo>
                    <a:pt x="1655952" y="573417"/>
                  </a:lnTo>
                  <a:lnTo>
                    <a:pt x="1669817" y="617462"/>
                  </a:lnTo>
                  <a:lnTo>
                    <a:pt x="1681322" y="662500"/>
                  </a:lnTo>
                  <a:lnTo>
                    <a:pt x="1690395" y="708461"/>
                  </a:lnTo>
                  <a:lnTo>
                    <a:pt x="1696965" y="755271"/>
                  </a:lnTo>
                  <a:lnTo>
                    <a:pt x="1700960" y="802859"/>
                  </a:lnTo>
                  <a:lnTo>
                    <a:pt x="1702308" y="851154"/>
                  </a:lnTo>
                  <a:lnTo>
                    <a:pt x="1700960" y="899448"/>
                  </a:lnTo>
                  <a:lnTo>
                    <a:pt x="1696965" y="947036"/>
                  </a:lnTo>
                  <a:lnTo>
                    <a:pt x="1690395" y="993846"/>
                  </a:lnTo>
                  <a:lnTo>
                    <a:pt x="1681322" y="1039807"/>
                  </a:lnTo>
                  <a:lnTo>
                    <a:pt x="1669817" y="1084845"/>
                  </a:lnTo>
                  <a:lnTo>
                    <a:pt x="1655952" y="1128890"/>
                  </a:lnTo>
                  <a:lnTo>
                    <a:pt x="1639799" y="1171869"/>
                  </a:lnTo>
                  <a:lnTo>
                    <a:pt x="1621431" y="1213711"/>
                  </a:lnTo>
                  <a:lnTo>
                    <a:pt x="1600919" y="1254343"/>
                  </a:lnTo>
                  <a:lnTo>
                    <a:pt x="1578334" y="1293694"/>
                  </a:lnTo>
                  <a:lnTo>
                    <a:pt x="1553750" y="1331692"/>
                  </a:lnTo>
                  <a:lnTo>
                    <a:pt x="1527237" y="1368265"/>
                  </a:lnTo>
                  <a:lnTo>
                    <a:pt x="1498868" y="1403341"/>
                  </a:lnTo>
                  <a:lnTo>
                    <a:pt x="1468714" y="1436848"/>
                  </a:lnTo>
                  <a:lnTo>
                    <a:pt x="1436848" y="1468714"/>
                  </a:lnTo>
                  <a:lnTo>
                    <a:pt x="1403341" y="1498868"/>
                  </a:lnTo>
                  <a:lnTo>
                    <a:pt x="1368265" y="1527237"/>
                  </a:lnTo>
                  <a:lnTo>
                    <a:pt x="1331692" y="1553750"/>
                  </a:lnTo>
                  <a:lnTo>
                    <a:pt x="1293694" y="1578334"/>
                  </a:lnTo>
                  <a:lnTo>
                    <a:pt x="1254343" y="1600919"/>
                  </a:lnTo>
                  <a:lnTo>
                    <a:pt x="1213711" y="1621431"/>
                  </a:lnTo>
                  <a:lnTo>
                    <a:pt x="1171869" y="1639799"/>
                  </a:lnTo>
                  <a:lnTo>
                    <a:pt x="1128890" y="1655952"/>
                  </a:lnTo>
                  <a:lnTo>
                    <a:pt x="1084845" y="1669817"/>
                  </a:lnTo>
                  <a:lnTo>
                    <a:pt x="1039807" y="1681322"/>
                  </a:lnTo>
                  <a:lnTo>
                    <a:pt x="993846" y="1690395"/>
                  </a:lnTo>
                  <a:lnTo>
                    <a:pt x="947036" y="1696965"/>
                  </a:lnTo>
                  <a:lnTo>
                    <a:pt x="899448" y="1700960"/>
                  </a:lnTo>
                  <a:lnTo>
                    <a:pt x="851154" y="1702308"/>
                  </a:lnTo>
                  <a:lnTo>
                    <a:pt x="802854" y="1700960"/>
                  </a:lnTo>
                  <a:lnTo>
                    <a:pt x="755262" y="1696965"/>
                  </a:lnTo>
                  <a:lnTo>
                    <a:pt x="708448" y="1690395"/>
                  </a:lnTo>
                  <a:lnTo>
                    <a:pt x="662485" y="1681322"/>
                  </a:lnTo>
                  <a:lnTo>
                    <a:pt x="617444" y="1669817"/>
                  </a:lnTo>
                  <a:lnTo>
                    <a:pt x="573397" y="1655952"/>
                  </a:lnTo>
                  <a:lnTo>
                    <a:pt x="530417" y="1639799"/>
                  </a:lnTo>
                  <a:lnTo>
                    <a:pt x="488574" y="1621431"/>
                  </a:lnTo>
                  <a:lnTo>
                    <a:pt x="447941" y="1600919"/>
                  </a:lnTo>
                  <a:lnTo>
                    <a:pt x="408590" y="1578334"/>
                  </a:lnTo>
                  <a:lnTo>
                    <a:pt x="370593" y="1553750"/>
                  </a:lnTo>
                  <a:lnTo>
                    <a:pt x="334020" y="1527237"/>
                  </a:lnTo>
                  <a:lnTo>
                    <a:pt x="298945" y="1498868"/>
                  </a:lnTo>
                  <a:lnTo>
                    <a:pt x="265439" y="1468714"/>
                  </a:lnTo>
                  <a:lnTo>
                    <a:pt x="233574" y="1436848"/>
                  </a:lnTo>
                  <a:lnTo>
                    <a:pt x="203422" y="1403341"/>
                  </a:lnTo>
                  <a:lnTo>
                    <a:pt x="175055" y="1368265"/>
                  </a:lnTo>
                  <a:lnTo>
                    <a:pt x="148543" y="1331692"/>
                  </a:lnTo>
                  <a:lnTo>
                    <a:pt x="123961" y="1293694"/>
                  </a:lnTo>
                  <a:lnTo>
                    <a:pt x="101378" y="1254343"/>
                  </a:lnTo>
                  <a:lnTo>
                    <a:pt x="80868" y="1213711"/>
                  </a:lnTo>
                  <a:lnTo>
                    <a:pt x="62501" y="1171869"/>
                  </a:lnTo>
                  <a:lnTo>
                    <a:pt x="46350" y="1128890"/>
                  </a:lnTo>
                  <a:lnTo>
                    <a:pt x="32487" y="1084845"/>
                  </a:lnTo>
                  <a:lnTo>
                    <a:pt x="20983" y="1039807"/>
                  </a:lnTo>
                  <a:lnTo>
                    <a:pt x="11910" y="993846"/>
                  </a:lnTo>
                  <a:lnTo>
                    <a:pt x="5341" y="947036"/>
                  </a:lnTo>
                  <a:lnTo>
                    <a:pt x="1347" y="899448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211" y="1045463"/>
              <a:ext cx="1155192" cy="115061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319" y="1050633"/>
              <a:ext cx="1116813" cy="11114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  <a:close/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  <a:close/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459" y="0"/>
              <a:ext cx="8130540" cy="6858000"/>
            </a:xfrm>
            <a:custGeom>
              <a:avLst/>
              <a:gdLst/>
              <a:ahLst/>
              <a:cxnLst/>
              <a:rect l="l" t="t" r="r" b="b"/>
              <a:pathLst>
                <a:path w="8130540" h="6858000">
                  <a:moveTo>
                    <a:pt x="81305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0540" y="68580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5" y="0"/>
              <a:ext cx="155447" cy="6857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4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93520" y="736091"/>
              <a:ext cx="5900928" cy="9143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96340" y="88392"/>
              <a:ext cx="6614159" cy="110642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96340" y="682751"/>
              <a:ext cx="3613404" cy="1106424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011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SERIAL</a:t>
            </a:r>
            <a:r>
              <a:rPr spc="-155" dirty="0"/>
              <a:t> </a:t>
            </a:r>
            <a:r>
              <a:rPr spc="-100" dirty="0"/>
              <a:t>Vs.</a:t>
            </a:r>
            <a:r>
              <a:rPr spc="-25" dirty="0"/>
              <a:t> </a:t>
            </a:r>
            <a:r>
              <a:rPr spc="-5" dirty="0"/>
              <a:t>DISJUNCTIVE </a:t>
            </a:r>
            <a:r>
              <a:rPr u="none" spc="-919" dirty="0"/>
              <a:t> </a:t>
            </a:r>
            <a:r>
              <a:rPr dirty="0"/>
              <a:t>INDUCTION</a:t>
            </a:r>
          </a:p>
        </p:txBody>
      </p:sp>
      <p:pic>
        <p:nvPicPr>
          <p:cNvPr id="18" name="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93519" y="1330452"/>
            <a:ext cx="3019044" cy="91439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1571497" y="1463009"/>
            <a:ext cx="3467735" cy="324294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321310" indent="-283845">
              <a:lnSpc>
                <a:spcPct val="100000"/>
              </a:lnSpc>
              <a:spcBef>
                <a:spcPts val="705"/>
              </a:spcBef>
              <a:buClr>
                <a:srgbClr val="3891A7"/>
              </a:buClr>
              <a:buSzPct val="80357"/>
              <a:buFont typeface="Segoe UI Symbol"/>
              <a:buChar char="⚫"/>
              <a:tabLst>
                <a:tab pos="321945" algn="l"/>
              </a:tabLst>
            </a:pPr>
            <a:r>
              <a:rPr sz="2800" b="1" spc="-10" dirty="0">
                <a:latin typeface="Constantia"/>
                <a:cs typeface="Constantia"/>
              </a:rPr>
              <a:t>Serial</a:t>
            </a:r>
            <a:r>
              <a:rPr sz="2800" b="1" spc="-30" dirty="0">
                <a:latin typeface="Constantia"/>
                <a:cs typeface="Constantia"/>
              </a:rPr>
              <a:t> </a:t>
            </a:r>
            <a:r>
              <a:rPr sz="2800" b="1" spc="-5" dirty="0">
                <a:latin typeface="Constantia"/>
                <a:cs typeface="Constantia"/>
              </a:rPr>
              <a:t>induction</a:t>
            </a:r>
            <a:endParaRPr sz="2800">
              <a:latin typeface="Constantia"/>
              <a:cs typeface="Constantia"/>
            </a:endParaRPr>
          </a:p>
          <a:p>
            <a:pPr marL="321310" marR="205104" indent="-283845">
              <a:lnSpc>
                <a:spcPct val="100000"/>
              </a:lnSpc>
              <a:spcBef>
                <a:spcPts val="605"/>
              </a:spcBef>
              <a:buClr>
                <a:srgbClr val="3891A7"/>
              </a:buClr>
              <a:buSzPct val="80357"/>
              <a:buFont typeface="Segoe UI Symbol"/>
              <a:buChar char="⚫"/>
              <a:tabLst>
                <a:tab pos="321945" algn="l"/>
                <a:tab pos="930910" algn="l"/>
              </a:tabLst>
            </a:pPr>
            <a:r>
              <a:rPr sz="2800" spc="-5" dirty="0">
                <a:latin typeface="Constantia"/>
                <a:cs typeface="Constantia"/>
              </a:rPr>
              <a:t>An	</a:t>
            </a:r>
            <a:r>
              <a:rPr sz="2800" spc="-10" dirty="0">
                <a:latin typeface="Constantia"/>
                <a:cs typeface="Constantia"/>
              </a:rPr>
              <a:t>experienced </a:t>
            </a:r>
            <a:r>
              <a:rPr sz="2800" spc="-5" dirty="0">
                <a:latin typeface="Constantia"/>
                <a:cs typeface="Constantia"/>
              </a:rPr>
              <a:t> empl</a:t>
            </a:r>
            <a:r>
              <a:rPr sz="2800" spc="-50" dirty="0">
                <a:latin typeface="Constantia"/>
                <a:cs typeface="Constantia"/>
              </a:rPr>
              <a:t>o</a:t>
            </a:r>
            <a:r>
              <a:rPr sz="2800" spc="-80" dirty="0">
                <a:latin typeface="Constantia"/>
                <a:cs typeface="Constantia"/>
              </a:rPr>
              <a:t>y</a:t>
            </a:r>
            <a:r>
              <a:rPr sz="2800" spc="-5" dirty="0">
                <a:latin typeface="Constantia"/>
                <a:cs typeface="Constantia"/>
              </a:rPr>
              <a:t>ee</a:t>
            </a:r>
            <a:r>
              <a:rPr sz="2800" spc="-6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indu</a:t>
            </a:r>
            <a:r>
              <a:rPr sz="2800" dirty="0">
                <a:latin typeface="Constantia"/>
                <a:cs typeface="Constantia"/>
              </a:rPr>
              <a:t>c</a:t>
            </a:r>
            <a:r>
              <a:rPr sz="2800" spc="-10" dirty="0">
                <a:latin typeface="Constantia"/>
                <a:cs typeface="Constantia"/>
              </a:rPr>
              <a:t>t</a:t>
            </a:r>
            <a:r>
              <a:rPr sz="2800" spc="-5" dirty="0">
                <a:latin typeface="Constantia"/>
                <a:cs typeface="Constantia"/>
              </a:rPr>
              <a:t>s</a:t>
            </a:r>
            <a:r>
              <a:rPr sz="2800" spc="-14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a  new </a:t>
            </a:r>
            <a:r>
              <a:rPr sz="2800" spc="-15" dirty="0">
                <a:latin typeface="Constantia"/>
                <a:cs typeface="Constantia"/>
              </a:rPr>
              <a:t>hire </a:t>
            </a:r>
            <a:r>
              <a:rPr sz="2800" spc="-5" dirty="0">
                <a:latin typeface="Constantia"/>
                <a:cs typeface="Constantia"/>
              </a:rPr>
              <a:t>in case of </a:t>
            </a:r>
            <a:r>
              <a:rPr sz="2800" spc="-69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serial Induction.</a:t>
            </a:r>
            <a:endParaRPr sz="2800">
              <a:latin typeface="Constantia"/>
              <a:cs typeface="Constantia"/>
            </a:endParaRPr>
          </a:p>
          <a:p>
            <a:pPr marL="321310" marR="3048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357"/>
              <a:buFont typeface="Segoe UI Symbol"/>
              <a:buChar char="⚫"/>
              <a:tabLst>
                <a:tab pos="321945" algn="l"/>
              </a:tabLst>
            </a:pPr>
            <a:r>
              <a:rPr sz="2800" spc="-10" dirty="0">
                <a:latin typeface="Constantia"/>
                <a:cs typeface="Constantia"/>
              </a:rPr>
              <a:t>maintains</a:t>
            </a:r>
            <a:r>
              <a:rPr sz="2800" spc="-114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traditions </a:t>
            </a:r>
            <a:r>
              <a:rPr sz="2800" spc="-68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and</a:t>
            </a:r>
            <a:r>
              <a:rPr sz="2800" spc="-70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customs.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1310" marR="854710" indent="-283845">
              <a:lnSpc>
                <a:spcPct val="100000"/>
              </a:lnSpc>
              <a:spcBef>
                <a:spcPts val="95"/>
              </a:spcBef>
              <a:buClr>
                <a:srgbClr val="3891A7"/>
              </a:buClr>
              <a:buSzPct val="80357"/>
              <a:buFont typeface="Segoe UI Symbol"/>
              <a:buChar char="⚫"/>
              <a:tabLst>
                <a:tab pos="321945" algn="l"/>
              </a:tabLst>
            </a:pPr>
            <a:r>
              <a:rPr sz="2800" spc="-5" dirty="0"/>
              <a:t>Di</a:t>
            </a:r>
            <a:r>
              <a:rPr sz="2800" spc="-15" dirty="0"/>
              <a:t>s</a:t>
            </a:r>
            <a:r>
              <a:rPr sz="2800" spc="-10" dirty="0"/>
              <a:t>junct</a:t>
            </a:r>
            <a:r>
              <a:rPr sz="2800" spc="-45" dirty="0"/>
              <a:t>i</a:t>
            </a:r>
            <a:r>
              <a:rPr sz="2800" spc="-80" dirty="0"/>
              <a:t>v</a:t>
            </a:r>
            <a:r>
              <a:rPr sz="2800" spc="-5" dirty="0"/>
              <a:t>e  </a:t>
            </a:r>
            <a:r>
              <a:rPr sz="2800" spc="-10" dirty="0"/>
              <a:t>Induction</a:t>
            </a:r>
            <a:endParaRPr sz="2800"/>
          </a:p>
          <a:p>
            <a:pPr marL="321310" marR="30480" indent="-283845">
              <a:lnSpc>
                <a:spcPct val="100000"/>
              </a:lnSpc>
              <a:spcBef>
                <a:spcPts val="605"/>
              </a:spcBef>
              <a:buClr>
                <a:srgbClr val="3891A7"/>
              </a:buClr>
              <a:buSzPct val="80357"/>
              <a:buFont typeface="Segoe UI Symbol"/>
              <a:buChar char="⚫"/>
              <a:tabLst>
                <a:tab pos="321945" algn="l"/>
              </a:tabLst>
            </a:pPr>
            <a:r>
              <a:rPr sz="2800" b="0" spc="-5" dirty="0">
                <a:latin typeface="Constantia"/>
                <a:cs typeface="Constantia"/>
              </a:rPr>
              <a:t>new </a:t>
            </a:r>
            <a:r>
              <a:rPr sz="2800" b="0" spc="-15" dirty="0">
                <a:latin typeface="Constantia"/>
                <a:cs typeface="Constantia"/>
              </a:rPr>
              <a:t>hire </a:t>
            </a:r>
            <a:r>
              <a:rPr sz="2800" b="0" spc="-5" dirty="0">
                <a:latin typeface="Constantia"/>
                <a:cs typeface="Constantia"/>
              </a:rPr>
              <a:t>do not </a:t>
            </a:r>
            <a:r>
              <a:rPr sz="2800" b="0" dirty="0">
                <a:latin typeface="Constantia"/>
                <a:cs typeface="Constantia"/>
              </a:rPr>
              <a:t> </a:t>
            </a:r>
            <a:r>
              <a:rPr sz="2800" b="0" spc="-5" dirty="0">
                <a:latin typeface="Constantia"/>
                <a:cs typeface="Constantia"/>
              </a:rPr>
              <a:t>h</a:t>
            </a:r>
            <a:r>
              <a:rPr sz="2800" b="0" spc="-80" dirty="0">
                <a:latin typeface="Constantia"/>
                <a:cs typeface="Constantia"/>
              </a:rPr>
              <a:t>a</a:t>
            </a:r>
            <a:r>
              <a:rPr sz="2800" b="0" spc="-75" dirty="0">
                <a:latin typeface="Constantia"/>
                <a:cs typeface="Constantia"/>
              </a:rPr>
              <a:t>v</a:t>
            </a:r>
            <a:r>
              <a:rPr sz="2800" b="0" spc="-5" dirty="0">
                <a:latin typeface="Constantia"/>
                <a:cs typeface="Constantia"/>
              </a:rPr>
              <a:t>e</a:t>
            </a:r>
            <a:r>
              <a:rPr sz="2800" b="0" spc="-100" dirty="0">
                <a:latin typeface="Constantia"/>
                <a:cs typeface="Constantia"/>
              </a:rPr>
              <a:t> </a:t>
            </a:r>
            <a:r>
              <a:rPr sz="2800" b="0" spc="-5" dirty="0">
                <a:latin typeface="Constantia"/>
                <a:cs typeface="Constantia"/>
              </a:rPr>
              <a:t>p</a:t>
            </a:r>
            <a:r>
              <a:rPr sz="2800" b="0" spc="-55" dirty="0">
                <a:latin typeface="Constantia"/>
                <a:cs typeface="Constantia"/>
              </a:rPr>
              <a:t>r</a:t>
            </a:r>
            <a:r>
              <a:rPr sz="2800" b="0" spc="-5" dirty="0">
                <a:latin typeface="Constantia"/>
                <a:cs typeface="Constantia"/>
              </a:rPr>
              <a:t>ede</a:t>
            </a:r>
            <a:r>
              <a:rPr sz="2800" b="0" spc="-60" dirty="0">
                <a:latin typeface="Constantia"/>
                <a:cs typeface="Constantia"/>
              </a:rPr>
              <a:t>c</a:t>
            </a:r>
            <a:r>
              <a:rPr sz="2800" b="0" spc="-5" dirty="0">
                <a:latin typeface="Constantia"/>
                <a:cs typeface="Constantia"/>
              </a:rPr>
              <a:t>ess</a:t>
            </a:r>
            <a:r>
              <a:rPr sz="2800" b="0" spc="-15" dirty="0">
                <a:latin typeface="Constantia"/>
                <a:cs typeface="Constantia"/>
              </a:rPr>
              <a:t>o</a:t>
            </a:r>
            <a:r>
              <a:rPr sz="2800" b="0" spc="-10" dirty="0">
                <a:latin typeface="Constantia"/>
                <a:cs typeface="Constantia"/>
              </a:rPr>
              <a:t>rs  </a:t>
            </a:r>
            <a:r>
              <a:rPr sz="2800" b="0" spc="-25" dirty="0">
                <a:latin typeface="Constantia"/>
                <a:cs typeface="Constantia"/>
              </a:rPr>
              <a:t>to</a:t>
            </a:r>
            <a:r>
              <a:rPr sz="2800" b="0" spc="-150" dirty="0">
                <a:latin typeface="Constantia"/>
                <a:cs typeface="Constantia"/>
              </a:rPr>
              <a:t> </a:t>
            </a:r>
            <a:r>
              <a:rPr sz="2800" b="0" spc="-5" dirty="0">
                <a:latin typeface="Constantia"/>
                <a:cs typeface="Constantia"/>
              </a:rPr>
              <a:t>guide</a:t>
            </a:r>
            <a:r>
              <a:rPr sz="2800" b="0" spc="-90" dirty="0">
                <a:latin typeface="Constantia"/>
                <a:cs typeface="Constantia"/>
              </a:rPr>
              <a:t> </a:t>
            </a:r>
            <a:r>
              <a:rPr sz="2800" b="0" spc="-10" dirty="0">
                <a:latin typeface="Constantia"/>
                <a:cs typeface="Constantia"/>
              </a:rPr>
              <a:t>them.</a:t>
            </a:r>
            <a:endParaRPr sz="2800">
              <a:latin typeface="Constantia"/>
              <a:cs typeface="Constantia"/>
            </a:endParaRPr>
          </a:p>
          <a:p>
            <a:pPr marL="321310" marR="483234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357"/>
              <a:buFont typeface="Segoe UI Symbol"/>
              <a:buChar char="⚫"/>
              <a:tabLst>
                <a:tab pos="321945" algn="l"/>
              </a:tabLst>
            </a:pPr>
            <a:r>
              <a:rPr sz="2800" b="0" spc="-15" dirty="0">
                <a:latin typeface="Constantia"/>
                <a:cs typeface="Constantia"/>
              </a:rPr>
              <a:t>produces</a:t>
            </a:r>
            <a:r>
              <a:rPr sz="2800" b="0" spc="-130" dirty="0">
                <a:latin typeface="Constantia"/>
                <a:cs typeface="Constantia"/>
              </a:rPr>
              <a:t> </a:t>
            </a:r>
            <a:r>
              <a:rPr sz="2800" b="0" spc="-15" dirty="0">
                <a:latin typeface="Constantia"/>
                <a:cs typeface="Constantia"/>
              </a:rPr>
              <a:t>more </a:t>
            </a:r>
            <a:r>
              <a:rPr sz="2800" b="0" spc="-685" dirty="0">
                <a:latin typeface="Constantia"/>
                <a:cs typeface="Constantia"/>
              </a:rPr>
              <a:t> </a:t>
            </a:r>
            <a:r>
              <a:rPr sz="2800" b="0" spc="-30" dirty="0">
                <a:latin typeface="Constantia"/>
                <a:cs typeface="Constantia"/>
              </a:rPr>
              <a:t>inventive </a:t>
            </a:r>
            <a:r>
              <a:rPr sz="2800" b="0" spc="-25" dirty="0">
                <a:latin typeface="Constantia"/>
                <a:cs typeface="Constantia"/>
              </a:rPr>
              <a:t> </a:t>
            </a:r>
            <a:r>
              <a:rPr sz="2800" b="0" spc="-20" dirty="0">
                <a:latin typeface="Constantia"/>
                <a:cs typeface="Constantia"/>
              </a:rPr>
              <a:t>employees.</a:t>
            </a:r>
            <a:endParaRPr sz="2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717" y="0"/>
            <a:ext cx="9142730" cy="6858000"/>
            <a:chOff x="1717" y="0"/>
            <a:chExt cx="9142730" cy="6858000"/>
          </a:xfrm>
        </p:grpSpPr>
        <p:sp>
          <p:nvSpPr>
            <p:cNvPr id="4" name="object 4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505" y="0"/>
                  </a:lnTo>
                  <a:lnTo>
                    <a:pt x="0" y="819150"/>
                  </a:lnTo>
                  <a:lnTo>
                    <a:pt x="48635" y="817759"/>
                  </a:lnTo>
                  <a:lnTo>
                    <a:pt x="96034" y="813638"/>
                  </a:lnTo>
                  <a:lnTo>
                    <a:pt x="142623" y="806864"/>
                  </a:lnTo>
                  <a:lnTo>
                    <a:pt x="188327" y="797514"/>
                  </a:lnTo>
                  <a:lnTo>
                    <a:pt x="233067" y="785664"/>
                  </a:lnTo>
                  <a:lnTo>
                    <a:pt x="276768" y="771391"/>
                  </a:lnTo>
                  <a:lnTo>
                    <a:pt x="319353" y="754772"/>
                  </a:lnTo>
                  <a:lnTo>
                    <a:pt x="360744" y="735885"/>
                  </a:lnTo>
                  <a:lnTo>
                    <a:pt x="400865" y="714805"/>
                  </a:lnTo>
                  <a:lnTo>
                    <a:pt x="439639" y="691610"/>
                  </a:lnTo>
                  <a:lnTo>
                    <a:pt x="476990" y="666377"/>
                  </a:lnTo>
                  <a:lnTo>
                    <a:pt x="512839" y="639182"/>
                  </a:lnTo>
                  <a:lnTo>
                    <a:pt x="547112" y="610102"/>
                  </a:lnTo>
                  <a:lnTo>
                    <a:pt x="579729" y="579215"/>
                  </a:lnTo>
                  <a:lnTo>
                    <a:pt x="610616" y="546596"/>
                  </a:lnTo>
                  <a:lnTo>
                    <a:pt x="639695" y="512323"/>
                  </a:lnTo>
                  <a:lnTo>
                    <a:pt x="666889" y="476473"/>
                  </a:lnTo>
                  <a:lnTo>
                    <a:pt x="692122" y="439123"/>
                  </a:lnTo>
                  <a:lnTo>
                    <a:pt x="715316" y="400349"/>
                  </a:lnTo>
                  <a:lnTo>
                    <a:pt x="736395" y="360228"/>
                  </a:lnTo>
                  <a:lnTo>
                    <a:pt x="755281" y="318837"/>
                  </a:lnTo>
                  <a:lnTo>
                    <a:pt x="771899" y="276253"/>
                  </a:lnTo>
                  <a:lnTo>
                    <a:pt x="786171" y="232553"/>
                  </a:lnTo>
                  <a:lnTo>
                    <a:pt x="798020" y="187814"/>
                  </a:lnTo>
                  <a:lnTo>
                    <a:pt x="807370" y="142112"/>
                  </a:lnTo>
                  <a:lnTo>
                    <a:pt x="814144" y="95524"/>
                  </a:lnTo>
                  <a:lnTo>
                    <a:pt x="818264" y="48128"/>
                  </a:lnTo>
                  <a:lnTo>
                    <a:pt x="819655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818264" y="48128"/>
                  </a:lnTo>
                  <a:lnTo>
                    <a:pt x="814144" y="95524"/>
                  </a:lnTo>
                  <a:lnTo>
                    <a:pt x="807370" y="142112"/>
                  </a:lnTo>
                  <a:lnTo>
                    <a:pt x="798020" y="187814"/>
                  </a:lnTo>
                  <a:lnTo>
                    <a:pt x="786171" y="232553"/>
                  </a:lnTo>
                  <a:lnTo>
                    <a:pt x="771899" y="276253"/>
                  </a:lnTo>
                  <a:lnTo>
                    <a:pt x="755281" y="318837"/>
                  </a:lnTo>
                  <a:lnTo>
                    <a:pt x="736395" y="360228"/>
                  </a:lnTo>
                  <a:lnTo>
                    <a:pt x="715316" y="400349"/>
                  </a:lnTo>
                  <a:lnTo>
                    <a:pt x="692122" y="439123"/>
                  </a:lnTo>
                  <a:lnTo>
                    <a:pt x="666889" y="476473"/>
                  </a:lnTo>
                  <a:lnTo>
                    <a:pt x="639695" y="512323"/>
                  </a:lnTo>
                  <a:lnTo>
                    <a:pt x="610616" y="546596"/>
                  </a:lnTo>
                  <a:lnTo>
                    <a:pt x="579729" y="579215"/>
                  </a:lnTo>
                  <a:lnTo>
                    <a:pt x="547112" y="610102"/>
                  </a:lnTo>
                  <a:lnTo>
                    <a:pt x="512839" y="639182"/>
                  </a:lnTo>
                  <a:lnTo>
                    <a:pt x="476990" y="666377"/>
                  </a:lnTo>
                  <a:lnTo>
                    <a:pt x="439639" y="691610"/>
                  </a:lnTo>
                  <a:lnTo>
                    <a:pt x="400865" y="714805"/>
                  </a:lnTo>
                  <a:lnTo>
                    <a:pt x="360744" y="735885"/>
                  </a:lnTo>
                  <a:lnTo>
                    <a:pt x="319353" y="754772"/>
                  </a:lnTo>
                  <a:lnTo>
                    <a:pt x="276768" y="771391"/>
                  </a:lnTo>
                  <a:lnTo>
                    <a:pt x="233067" y="785664"/>
                  </a:lnTo>
                  <a:lnTo>
                    <a:pt x="188327" y="797514"/>
                  </a:lnTo>
                  <a:lnTo>
                    <a:pt x="142623" y="806864"/>
                  </a:lnTo>
                  <a:lnTo>
                    <a:pt x="96034" y="813638"/>
                  </a:lnTo>
                  <a:lnTo>
                    <a:pt x="48635" y="817759"/>
                  </a:lnTo>
                  <a:lnTo>
                    <a:pt x="505" y="819150"/>
                  </a:lnTo>
                  <a:lnTo>
                    <a:pt x="336" y="819150"/>
                  </a:lnTo>
                  <a:lnTo>
                    <a:pt x="168" y="819150"/>
                  </a:lnTo>
                  <a:lnTo>
                    <a:pt x="0" y="819150"/>
                  </a:lnTo>
                  <a:lnTo>
                    <a:pt x="505" y="0"/>
                  </a:lnTo>
                  <a:lnTo>
                    <a:pt x="81965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6" y="6095"/>
              <a:ext cx="1784604" cy="178460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9164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10" y="708461"/>
                  </a:lnTo>
                  <a:lnTo>
                    <a:pt x="20983" y="662500"/>
                  </a:lnTo>
                  <a:lnTo>
                    <a:pt x="32487" y="617462"/>
                  </a:lnTo>
                  <a:lnTo>
                    <a:pt x="46350" y="573417"/>
                  </a:lnTo>
                  <a:lnTo>
                    <a:pt x="62501" y="530438"/>
                  </a:lnTo>
                  <a:lnTo>
                    <a:pt x="80868" y="488596"/>
                  </a:lnTo>
                  <a:lnTo>
                    <a:pt x="101378" y="447964"/>
                  </a:lnTo>
                  <a:lnTo>
                    <a:pt x="123961" y="408613"/>
                  </a:lnTo>
                  <a:lnTo>
                    <a:pt x="148543" y="370615"/>
                  </a:lnTo>
                  <a:lnTo>
                    <a:pt x="175055" y="334042"/>
                  </a:lnTo>
                  <a:lnTo>
                    <a:pt x="203422" y="298966"/>
                  </a:lnTo>
                  <a:lnTo>
                    <a:pt x="233574" y="265459"/>
                  </a:lnTo>
                  <a:lnTo>
                    <a:pt x="265439" y="233593"/>
                  </a:lnTo>
                  <a:lnTo>
                    <a:pt x="298945" y="203439"/>
                  </a:lnTo>
                  <a:lnTo>
                    <a:pt x="334020" y="175070"/>
                  </a:lnTo>
                  <a:lnTo>
                    <a:pt x="370593" y="148557"/>
                  </a:lnTo>
                  <a:lnTo>
                    <a:pt x="408590" y="123973"/>
                  </a:lnTo>
                  <a:lnTo>
                    <a:pt x="447941" y="101388"/>
                  </a:lnTo>
                  <a:lnTo>
                    <a:pt x="488574" y="80876"/>
                  </a:lnTo>
                  <a:lnTo>
                    <a:pt x="530417" y="62508"/>
                  </a:lnTo>
                  <a:lnTo>
                    <a:pt x="573397" y="46355"/>
                  </a:lnTo>
                  <a:lnTo>
                    <a:pt x="617444" y="32490"/>
                  </a:lnTo>
                  <a:lnTo>
                    <a:pt x="662485" y="20985"/>
                  </a:lnTo>
                  <a:lnTo>
                    <a:pt x="708448" y="11912"/>
                  </a:lnTo>
                  <a:lnTo>
                    <a:pt x="755262" y="5342"/>
                  </a:lnTo>
                  <a:lnTo>
                    <a:pt x="802854" y="1347"/>
                  </a:lnTo>
                  <a:lnTo>
                    <a:pt x="851154" y="0"/>
                  </a:lnTo>
                  <a:lnTo>
                    <a:pt x="899448" y="1347"/>
                  </a:lnTo>
                  <a:lnTo>
                    <a:pt x="947036" y="5342"/>
                  </a:lnTo>
                  <a:lnTo>
                    <a:pt x="993846" y="11912"/>
                  </a:lnTo>
                  <a:lnTo>
                    <a:pt x="1039807" y="20985"/>
                  </a:lnTo>
                  <a:lnTo>
                    <a:pt x="1084845" y="32490"/>
                  </a:lnTo>
                  <a:lnTo>
                    <a:pt x="1128890" y="46355"/>
                  </a:lnTo>
                  <a:lnTo>
                    <a:pt x="1171869" y="62508"/>
                  </a:lnTo>
                  <a:lnTo>
                    <a:pt x="1213711" y="80876"/>
                  </a:lnTo>
                  <a:lnTo>
                    <a:pt x="1254343" y="101388"/>
                  </a:lnTo>
                  <a:lnTo>
                    <a:pt x="1293694" y="123973"/>
                  </a:lnTo>
                  <a:lnTo>
                    <a:pt x="1331692" y="148557"/>
                  </a:lnTo>
                  <a:lnTo>
                    <a:pt x="1368265" y="175070"/>
                  </a:lnTo>
                  <a:lnTo>
                    <a:pt x="1403341" y="203439"/>
                  </a:lnTo>
                  <a:lnTo>
                    <a:pt x="1436848" y="233593"/>
                  </a:lnTo>
                  <a:lnTo>
                    <a:pt x="1468714" y="265459"/>
                  </a:lnTo>
                  <a:lnTo>
                    <a:pt x="1498868" y="298966"/>
                  </a:lnTo>
                  <a:lnTo>
                    <a:pt x="1527237" y="334042"/>
                  </a:lnTo>
                  <a:lnTo>
                    <a:pt x="1553750" y="370615"/>
                  </a:lnTo>
                  <a:lnTo>
                    <a:pt x="1578334" y="408613"/>
                  </a:lnTo>
                  <a:lnTo>
                    <a:pt x="1600919" y="447964"/>
                  </a:lnTo>
                  <a:lnTo>
                    <a:pt x="1621431" y="488596"/>
                  </a:lnTo>
                  <a:lnTo>
                    <a:pt x="1639799" y="530438"/>
                  </a:lnTo>
                  <a:lnTo>
                    <a:pt x="1655952" y="573417"/>
                  </a:lnTo>
                  <a:lnTo>
                    <a:pt x="1669817" y="617462"/>
                  </a:lnTo>
                  <a:lnTo>
                    <a:pt x="1681322" y="662500"/>
                  </a:lnTo>
                  <a:lnTo>
                    <a:pt x="1690395" y="708461"/>
                  </a:lnTo>
                  <a:lnTo>
                    <a:pt x="1696965" y="755271"/>
                  </a:lnTo>
                  <a:lnTo>
                    <a:pt x="1700960" y="802859"/>
                  </a:lnTo>
                  <a:lnTo>
                    <a:pt x="1702308" y="851154"/>
                  </a:lnTo>
                  <a:lnTo>
                    <a:pt x="1700960" y="899448"/>
                  </a:lnTo>
                  <a:lnTo>
                    <a:pt x="1696965" y="947036"/>
                  </a:lnTo>
                  <a:lnTo>
                    <a:pt x="1690395" y="993846"/>
                  </a:lnTo>
                  <a:lnTo>
                    <a:pt x="1681322" y="1039807"/>
                  </a:lnTo>
                  <a:lnTo>
                    <a:pt x="1669817" y="1084845"/>
                  </a:lnTo>
                  <a:lnTo>
                    <a:pt x="1655952" y="1128890"/>
                  </a:lnTo>
                  <a:lnTo>
                    <a:pt x="1639799" y="1171869"/>
                  </a:lnTo>
                  <a:lnTo>
                    <a:pt x="1621431" y="1213711"/>
                  </a:lnTo>
                  <a:lnTo>
                    <a:pt x="1600919" y="1254343"/>
                  </a:lnTo>
                  <a:lnTo>
                    <a:pt x="1578334" y="1293694"/>
                  </a:lnTo>
                  <a:lnTo>
                    <a:pt x="1553750" y="1331692"/>
                  </a:lnTo>
                  <a:lnTo>
                    <a:pt x="1527237" y="1368265"/>
                  </a:lnTo>
                  <a:lnTo>
                    <a:pt x="1498868" y="1403341"/>
                  </a:lnTo>
                  <a:lnTo>
                    <a:pt x="1468714" y="1436848"/>
                  </a:lnTo>
                  <a:lnTo>
                    <a:pt x="1436848" y="1468714"/>
                  </a:lnTo>
                  <a:lnTo>
                    <a:pt x="1403341" y="1498868"/>
                  </a:lnTo>
                  <a:lnTo>
                    <a:pt x="1368265" y="1527237"/>
                  </a:lnTo>
                  <a:lnTo>
                    <a:pt x="1331692" y="1553750"/>
                  </a:lnTo>
                  <a:lnTo>
                    <a:pt x="1293694" y="1578334"/>
                  </a:lnTo>
                  <a:lnTo>
                    <a:pt x="1254343" y="1600919"/>
                  </a:lnTo>
                  <a:lnTo>
                    <a:pt x="1213711" y="1621431"/>
                  </a:lnTo>
                  <a:lnTo>
                    <a:pt x="1171869" y="1639799"/>
                  </a:lnTo>
                  <a:lnTo>
                    <a:pt x="1128890" y="1655952"/>
                  </a:lnTo>
                  <a:lnTo>
                    <a:pt x="1084845" y="1669817"/>
                  </a:lnTo>
                  <a:lnTo>
                    <a:pt x="1039807" y="1681322"/>
                  </a:lnTo>
                  <a:lnTo>
                    <a:pt x="993846" y="1690395"/>
                  </a:lnTo>
                  <a:lnTo>
                    <a:pt x="947036" y="1696965"/>
                  </a:lnTo>
                  <a:lnTo>
                    <a:pt x="899448" y="1700960"/>
                  </a:lnTo>
                  <a:lnTo>
                    <a:pt x="851154" y="1702308"/>
                  </a:lnTo>
                  <a:lnTo>
                    <a:pt x="802854" y="1700960"/>
                  </a:lnTo>
                  <a:lnTo>
                    <a:pt x="755262" y="1696965"/>
                  </a:lnTo>
                  <a:lnTo>
                    <a:pt x="708448" y="1690395"/>
                  </a:lnTo>
                  <a:lnTo>
                    <a:pt x="662485" y="1681322"/>
                  </a:lnTo>
                  <a:lnTo>
                    <a:pt x="617444" y="1669817"/>
                  </a:lnTo>
                  <a:lnTo>
                    <a:pt x="573397" y="1655952"/>
                  </a:lnTo>
                  <a:lnTo>
                    <a:pt x="530417" y="1639799"/>
                  </a:lnTo>
                  <a:lnTo>
                    <a:pt x="488574" y="1621431"/>
                  </a:lnTo>
                  <a:lnTo>
                    <a:pt x="447941" y="1600919"/>
                  </a:lnTo>
                  <a:lnTo>
                    <a:pt x="408590" y="1578334"/>
                  </a:lnTo>
                  <a:lnTo>
                    <a:pt x="370593" y="1553750"/>
                  </a:lnTo>
                  <a:lnTo>
                    <a:pt x="334020" y="1527237"/>
                  </a:lnTo>
                  <a:lnTo>
                    <a:pt x="298945" y="1498868"/>
                  </a:lnTo>
                  <a:lnTo>
                    <a:pt x="265439" y="1468714"/>
                  </a:lnTo>
                  <a:lnTo>
                    <a:pt x="233574" y="1436848"/>
                  </a:lnTo>
                  <a:lnTo>
                    <a:pt x="203422" y="1403341"/>
                  </a:lnTo>
                  <a:lnTo>
                    <a:pt x="175055" y="1368265"/>
                  </a:lnTo>
                  <a:lnTo>
                    <a:pt x="148543" y="1331692"/>
                  </a:lnTo>
                  <a:lnTo>
                    <a:pt x="123961" y="1293694"/>
                  </a:lnTo>
                  <a:lnTo>
                    <a:pt x="101378" y="1254343"/>
                  </a:lnTo>
                  <a:lnTo>
                    <a:pt x="80868" y="1213711"/>
                  </a:lnTo>
                  <a:lnTo>
                    <a:pt x="62501" y="1171869"/>
                  </a:lnTo>
                  <a:lnTo>
                    <a:pt x="46350" y="1128890"/>
                  </a:lnTo>
                  <a:lnTo>
                    <a:pt x="32487" y="1084845"/>
                  </a:lnTo>
                  <a:lnTo>
                    <a:pt x="20983" y="1039807"/>
                  </a:lnTo>
                  <a:lnTo>
                    <a:pt x="11910" y="993846"/>
                  </a:lnTo>
                  <a:lnTo>
                    <a:pt x="5341" y="947036"/>
                  </a:lnTo>
                  <a:lnTo>
                    <a:pt x="1347" y="899448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211" y="1045463"/>
              <a:ext cx="1155192" cy="115061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319" y="1050633"/>
              <a:ext cx="1116813" cy="11114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  <a:close/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  <a:close/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459" y="0"/>
              <a:ext cx="8130540" cy="6858000"/>
            </a:xfrm>
            <a:custGeom>
              <a:avLst/>
              <a:gdLst/>
              <a:ahLst/>
              <a:cxnLst/>
              <a:rect l="l" t="t" r="r" b="b"/>
              <a:pathLst>
                <a:path w="8130540" h="6858000">
                  <a:moveTo>
                    <a:pt x="81305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0540" y="68580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5" y="0"/>
              <a:ext cx="155447" cy="6857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4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93520" y="736091"/>
              <a:ext cx="3980687" cy="9143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96340" y="88392"/>
              <a:ext cx="4692396" cy="110642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96340" y="682751"/>
              <a:ext cx="7037832" cy="1106424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0110" marR="508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INVESTITURE </a:t>
            </a:r>
            <a:r>
              <a:rPr spc="-114" dirty="0"/>
              <a:t>Vs </a:t>
            </a:r>
            <a:r>
              <a:rPr u="none" spc="-110" dirty="0"/>
              <a:t> </a:t>
            </a:r>
            <a:r>
              <a:rPr spc="-10" dirty="0"/>
              <a:t>DIVESTITURE</a:t>
            </a:r>
            <a:r>
              <a:rPr spc="-25" dirty="0"/>
              <a:t> </a:t>
            </a:r>
            <a:r>
              <a:rPr spc="-5" dirty="0"/>
              <a:t>INDUCTION</a:t>
            </a:r>
          </a:p>
        </p:txBody>
      </p:sp>
      <p:pic>
        <p:nvPicPr>
          <p:cNvPr id="18" name="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93519" y="1330452"/>
            <a:ext cx="6443472" cy="91439"/>
          </a:xfrm>
          <a:prstGeom prst="rect">
            <a:avLst/>
          </a:prstGeom>
        </p:spPr>
      </p:pic>
      <p:sp>
        <p:nvSpPr>
          <p:cNvPr id="19" name="object 19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5910" marR="1156335" indent="-283845">
              <a:lnSpc>
                <a:spcPct val="100000"/>
              </a:lnSpc>
              <a:spcBef>
                <a:spcPts val="95"/>
              </a:spcBef>
              <a:buClr>
                <a:srgbClr val="3891A7"/>
              </a:buClr>
              <a:buSzPct val="80357"/>
              <a:buFont typeface="Segoe UI Symbol"/>
              <a:buChar char="⚫"/>
              <a:tabLst>
                <a:tab pos="296545" algn="l"/>
              </a:tabLst>
            </a:pPr>
            <a:r>
              <a:rPr spc="-5" dirty="0"/>
              <a:t>I</a:t>
            </a:r>
            <a:r>
              <a:rPr spc="-70" dirty="0"/>
              <a:t>n</a:t>
            </a:r>
            <a:r>
              <a:rPr spc="-80" dirty="0"/>
              <a:t>v</a:t>
            </a:r>
            <a:r>
              <a:rPr spc="-5" dirty="0"/>
              <a:t>e</a:t>
            </a:r>
            <a:r>
              <a:rPr spc="-20" dirty="0"/>
              <a:t>s</a:t>
            </a:r>
            <a:r>
              <a:rPr spc="-5" dirty="0"/>
              <a:t>titu</a:t>
            </a:r>
            <a:r>
              <a:rPr spc="-60" dirty="0"/>
              <a:t>r</a:t>
            </a:r>
            <a:r>
              <a:rPr spc="-5" dirty="0"/>
              <a:t>e  </a:t>
            </a:r>
            <a:r>
              <a:rPr spc="-10" dirty="0"/>
              <a:t>Induction</a:t>
            </a:r>
          </a:p>
          <a:p>
            <a:pPr marL="295910" marR="5080" indent="-283845">
              <a:lnSpc>
                <a:spcPct val="100000"/>
              </a:lnSpc>
              <a:spcBef>
                <a:spcPts val="605"/>
              </a:spcBef>
              <a:buClr>
                <a:srgbClr val="3891A7"/>
              </a:buClr>
              <a:buSzPct val="80357"/>
              <a:buFont typeface="Segoe UI Symbol"/>
              <a:buChar char="⚫"/>
              <a:tabLst>
                <a:tab pos="296545" algn="l"/>
              </a:tabLst>
            </a:pPr>
            <a:r>
              <a:rPr b="0" spc="-45" dirty="0">
                <a:latin typeface="Constantia"/>
                <a:cs typeface="Constantia"/>
              </a:rPr>
              <a:t>It</a:t>
            </a:r>
            <a:r>
              <a:rPr b="0" spc="-130" dirty="0">
                <a:latin typeface="Constantia"/>
                <a:cs typeface="Constantia"/>
              </a:rPr>
              <a:t> </a:t>
            </a:r>
            <a:r>
              <a:rPr b="0" spc="-5" dirty="0">
                <a:latin typeface="Constantia"/>
                <a:cs typeface="Constantia"/>
              </a:rPr>
              <a:t>seeks</a:t>
            </a:r>
            <a:r>
              <a:rPr b="0" spc="-90" dirty="0">
                <a:latin typeface="Constantia"/>
                <a:cs typeface="Constantia"/>
              </a:rPr>
              <a:t> </a:t>
            </a:r>
            <a:r>
              <a:rPr b="0" spc="-25" dirty="0">
                <a:latin typeface="Constantia"/>
                <a:cs typeface="Constantia"/>
              </a:rPr>
              <a:t>to</a:t>
            </a:r>
            <a:r>
              <a:rPr b="0" spc="-125" dirty="0">
                <a:latin typeface="Constantia"/>
                <a:cs typeface="Constantia"/>
              </a:rPr>
              <a:t> </a:t>
            </a:r>
            <a:r>
              <a:rPr b="0" dirty="0">
                <a:latin typeface="Constantia"/>
                <a:cs typeface="Constantia"/>
              </a:rPr>
              <a:t>ratify</a:t>
            </a:r>
            <a:r>
              <a:rPr b="0" spc="-80" dirty="0">
                <a:latin typeface="Constantia"/>
                <a:cs typeface="Constantia"/>
              </a:rPr>
              <a:t> </a:t>
            </a:r>
            <a:r>
              <a:rPr b="0" spc="-10" dirty="0">
                <a:latin typeface="Constantia"/>
                <a:cs typeface="Constantia"/>
              </a:rPr>
              <a:t>the </a:t>
            </a:r>
            <a:r>
              <a:rPr b="0" spc="-690" dirty="0">
                <a:latin typeface="Constantia"/>
                <a:cs typeface="Constantia"/>
              </a:rPr>
              <a:t> </a:t>
            </a:r>
            <a:r>
              <a:rPr b="0" spc="-10" dirty="0">
                <a:latin typeface="Constantia"/>
                <a:cs typeface="Constantia"/>
              </a:rPr>
              <a:t>usefulness </a:t>
            </a:r>
            <a:r>
              <a:rPr b="0" spc="-5" dirty="0">
                <a:latin typeface="Constantia"/>
                <a:cs typeface="Constantia"/>
              </a:rPr>
              <a:t>of </a:t>
            </a:r>
            <a:r>
              <a:rPr b="0" spc="-10" dirty="0">
                <a:latin typeface="Constantia"/>
                <a:cs typeface="Constantia"/>
              </a:rPr>
              <a:t>the </a:t>
            </a:r>
            <a:r>
              <a:rPr b="0" spc="-5" dirty="0">
                <a:latin typeface="Constantia"/>
                <a:cs typeface="Constantia"/>
              </a:rPr>
              <a:t> </a:t>
            </a:r>
            <a:r>
              <a:rPr b="0" spc="-10" dirty="0">
                <a:latin typeface="Constantia"/>
                <a:cs typeface="Constantia"/>
              </a:rPr>
              <a:t>features </a:t>
            </a:r>
            <a:r>
              <a:rPr b="0" spc="-5" dirty="0">
                <a:latin typeface="Constantia"/>
                <a:cs typeface="Constantia"/>
              </a:rPr>
              <a:t>that </a:t>
            </a:r>
            <a:r>
              <a:rPr b="0" spc="-10" dirty="0">
                <a:latin typeface="Constantia"/>
                <a:cs typeface="Constantia"/>
              </a:rPr>
              <a:t>the </a:t>
            </a:r>
            <a:r>
              <a:rPr b="0" spc="-5" dirty="0">
                <a:latin typeface="Constantia"/>
                <a:cs typeface="Constantia"/>
              </a:rPr>
              <a:t> person </a:t>
            </a:r>
            <a:r>
              <a:rPr b="0" spc="-10" dirty="0">
                <a:latin typeface="Constantia"/>
                <a:cs typeface="Constantia"/>
              </a:rPr>
              <a:t>brings </a:t>
            </a:r>
            <a:r>
              <a:rPr b="0" spc="-25" dirty="0">
                <a:latin typeface="Constantia"/>
                <a:cs typeface="Constantia"/>
              </a:rPr>
              <a:t>to </a:t>
            </a:r>
            <a:r>
              <a:rPr b="0" spc="-20" dirty="0">
                <a:latin typeface="Constantia"/>
                <a:cs typeface="Constantia"/>
              </a:rPr>
              <a:t> </a:t>
            </a:r>
            <a:r>
              <a:rPr b="0" spc="-5" dirty="0">
                <a:latin typeface="Constantia"/>
                <a:cs typeface="Constantia"/>
              </a:rPr>
              <a:t>new</a:t>
            </a:r>
            <a:r>
              <a:rPr b="0" spc="-80" dirty="0">
                <a:latin typeface="Constantia"/>
                <a:cs typeface="Constantia"/>
              </a:rPr>
              <a:t> </a:t>
            </a:r>
            <a:r>
              <a:rPr b="0" spc="-30" dirty="0">
                <a:latin typeface="Constantia"/>
                <a:cs typeface="Constantia"/>
              </a:rPr>
              <a:t>job.</a:t>
            </a:r>
          </a:p>
          <a:p>
            <a:pPr marL="295910" marR="277495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357"/>
              <a:buFont typeface="Segoe UI Symbol"/>
              <a:buChar char="⚫"/>
              <a:tabLst>
                <a:tab pos="296545" algn="l"/>
              </a:tabLst>
            </a:pPr>
            <a:r>
              <a:rPr b="0" spc="-30" dirty="0">
                <a:latin typeface="Constantia"/>
                <a:cs typeface="Constantia"/>
              </a:rPr>
              <a:t>Follows</a:t>
            </a:r>
            <a:r>
              <a:rPr b="0" spc="-70" dirty="0">
                <a:latin typeface="Constantia"/>
                <a:cs typeface="Constantia"/>
              </a:rPr>
              <a:t> </a:t>
            </a:r>
            <a:r>
              <a:rPr b="0" spc="-10" dirty="0">
                <a:latin typeface="Constantia"/>
                <a:cs typeface="Constantia"/>
              </a:rPr>
              <a:t>high</a:t>
            </a:r>
            <a:r>
              <a:rPr b="0" spc="-65" dirty="0">
                <a:latin typeface="Constantia"/>
                <a:cs typeface="Constantia"/>
              </a:rPr>
              <a:t> </a:t>
            </a:r>
            <a:r>
              <a:rPr b="0" spc="-15" dirty="0">
                <a:latin typeface="Constantia"/>
                <a:cs typeface="Constantia"/>
              </a:rPr>
              <a:t>level </a:t>
            </a:r>
            <a:r>
              <a:rPr b="0" spc="-690" dirty="0">
                <a:latin typeface="Constantia"/>
                <a:cs typeface="Constantia"/>
              </a:rPr>
              <a:t> </a:t>
            </a:r>
            <a:r>
              <a:rPr b="0" spc="-10" dirty="0">
                <a:latin typeface="Constantia"/>
                <a:cs typeface="Constantia"/>
              </a:rPr>
              <a:t>appointments.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438013" y="1534109"/>
            <a:ext cx="3401695" cy="3089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5910" marR="1218565" indent="-283845">
              <a:lnSpc>
                <a:spcPct val="100000"/>
              </a:lnSpc>
              <a:spcBef>
                <a:spcPts val="95"/>
              </a:spcBef>
              <a:buClr>
                <a:srgbClr val="3891A7"/>
              </a:buClr>
              <a:buSzPct val="80357"/>
              <a:buFont typeface="Segoe UI Symbol"/>
              <a:buChar char="⚫"/>
              <a:tabLst>
                <a:tab pos="296545" algn="l"/>
              </a:tabLst>
            </a:pPr>
            <a:r>
              <a:rPr sz="2800" b="1" spc="-5" dirty="0">
                <a:latin typeface="Constantia"/>
                <a:cs typeface="Constantia"/>
              </a:rPr>
              <a:t>D</a:t>
            </a:r>
            <a:r>
              <a:rPr sz="2800" b="1" spc="-35" dirty="0">
                <a:latin typeface="Constantia"/>
                <a:cs typeface="Constantia"/>
              </a:rPr>
              <a:t>i</a:t>
            </a:r>
            <a:r>
              <a:rPr sz="2800" b="1" spc="-80" dirty="0">
                <a:latin typeface="Constantia"/>
                <a:cs typeface="Constantia"/>
              </a:rPr>
              <a:t>v</a:t>
            </a:r>
            <a:r>
              <a:rPr sz="2800" b="1" spc="-5" dirty="0">
                <a:latin typeface="Constantia"/>
                <a:cs typeface="Constantia"/>
              </a:rPr>
              <a:t>e</a:t>
            </a:r>
            <a:r>
              <a:rPr sz="2800" b="1" spc="-20" dirty="0">
                <a:latin typeface="Constantia"/>
                <a:cs typeface="Constantia"/>
              </a:rPr>
              <a:t>s</a:t>
            </a:r>
            <a:r>
              <a:rPr sz="2800" b="1" spc="-5" dirty="0">
                <a:latin typeface="Constantia"/>
                <a:cs typeface="Constantia"/>
              </a:rPr>
              <a:t>titu</a:t>
            </a:r>
            <a:r>
              <a:rPr sz="2800" b="1" spc="-60" dirty="0">
                <a:latin typeface="Constantia"/>
                <a:cs typeface="Constantia"/>
              </a:rPr>
              <a:t>r</a:t>
            </a:r>
            <a:r>
              <a:rPr sz="2800" b="1" spc="-5" dirty="0">
                <a:latin typeface="Constantia"/>
                <a:cs typeface="Constantia"/>
              </a:rPr>
              <a:t>e  </a:t>
            </a:r>
            <a:r>
              <a:rPr sz="2800" b="1" spc="-10" dirty="0">
                <a:latin typeface="Constantia"/>
                <a:cs typeface="Constantia"/>
              </a:rPr>
              <a:t>Induction</a:t>
            </a:r>
            <a:endParaRPr sz="2800">
              <a:latin typeface="Constantia"/>
              <a:cs typeface="Constantia"/>
            </a:endParaRPr>
          </a:p>
          <a:p>
            <a:pPr marL="295910" marR="5080" indent="-283845">
              <a:lnSpc>
                <a:spcPct val="100000"/>
              </a:lnSpc>
              <a:spcBef>
                <a:spcPts val="605"/>
              </a:spcBef>
              <a:buClr>
                <a:srgbClr val="3891A7"/>
              </a:buClr>
              <a:buSzPct val="80357"/>
              <a:buFont typeface="Segoe UI Symbol"/>
              <a:buChar char="⚫"/>
              <a:tabLst>
                <a:tab pos="296545" algn="l"/>
              </a:tabLst>
            </a:pPr>
            <a:r>
              <a:rPr sz="2800" spc="-45" dirty="0">
                <a:latin typeface="Constantia"/>
                <a:cs typeface="Constantia"/>
              </a:rPr>
              <a:t>It </a:t>
            </a:r>
            <a:r>
              <a:rPr sz="2800" spc="-5" dirty="0">
                <a:latin typeface="Constantia"/>
                <a:cs typeface="Constantia"/>
              </a:rPr>
              <a:t>seeks </a:t>
            </a:r>
            <a:r>
              <a:rPr sz="2800" spc="-25" dirty="0">
                <a:latin typeface="Constantia"/>
                <a:cs typeface="Constantia"/>
              </a:rPr>
              <a:t>to </a:t>
            </a:r>
            <a:r>
              <a:rPr sz="2800" spc="-20" dirty="0">
                <a:latin typeface="Constantia"/>
                <a:cs typeface="Constantia"/>
              </a:rPr>
              <a:t>make </a:t>
            </a:r>
            <a:r>
              <a:rPr sz="2800" spc="-1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minor </a:t>
            </a:r>
            <a:r>
              <a:rPr sz="2800" spc="-5" dirty="0">
                <a:latin typeface="Constantia"/>
                <a:cs typeface="Constantia"/>
              </a:rPr>
              <a:t> modifications</a:t>
            </a:r>
            <a:r>
              <a:rPr sz="2800" spc="-8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in</a:t>
            </a:r>
            <a:r>
              <a:rPr sz="2800" spc="-9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the </a:t>
            </a:r>
            <a:r>
              <a:rPr sz="2800" spc="-68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features </a:t>
            </a:r>
            <a:r>
              <a:rPr sz="2800" spc="-5" dirty="0">
                <a:latin typeface="Constantia"/>
                <a:cs typeface="Constantia"/>
              </a:rPr>
              <a:t>of </a:t>
            </a:r>
            <a:r>
              <a:rPr sz="2800" spc="-10" dirty="0">
                <a:latin typeface="Constantia"/>
                <a:cs typeface="Constantia"/>
              </a:rPr>
              <a:t>new </a:t>
            </a:r>
            <a:r>
              <a:rPr sz="2800" spc="-5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employee.</a:t>
            </a:r>
            <a:endParaRPr sz="2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717" y="0"/>
            <a:ext cx="9142730" cy="6858000"/>
            <a:chOff x="1717" y="0"/>
            <a:chExt cx="9142730" cy="6858000"/>
          </a:xfrm>
        </p:grpSpPr>
        <p:sp>
          <p:nvSpPr>
            <p:cNvPr id="4" name="object 4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505" y="0"/>
                  </a:lnTo>
                  <a:lnTo>
                    <a:pt x="0" y="819150"/>
                  </a:lnTo>
                  <a:lnTo>
                    <a:pt x="48635" y="817759"/>
                  </a:lnTo>
                  <a:lnTo>
                    <a:pt x="96034" y="813638"/>
                  </a:lnTo>
                  <a:lnTo>
                    <a:pt x="142623" y="806864"/>
                  </a:lnTo>
                  <a:lnTo>
                    <a:pt x="188327" y="797514"/>
                  </a:lnTo>
                  <a:lnTo>
                    <a:pt x="233067" y="785664"/>
                  </a:lnTo>
                  <a:lnTo>
                    <a:pt x="276768" y="771391"/>
                  </a:lnTo>
                  <a:lnTo>
                    <a:pt x="319353" y="754772"/>
                  </a:lnTo>
                  <a:lnTo>
                    <a:pt x="360744" y="735885"/>
                  </a:lnTo>
                  <a:lnTo>
                    <a:pt x="400865" y="714805"/>
                  </a:lnTo>
                  <a:lnTo>
                    <a:pt x="439639" y="691610"/>
                  </a:lnTo>
                  <a:lnTo>
                    <a:pt x="476990" y="666377"/>
                  </a:lnTo>
                  <a:lnTo>
                    <a:pt x="512839" y="639182"/>
                  </a:lnTo>
                  <a:lnTo>
                    <a:pt x="547112" y="610102"/>
                  </a:lnTo>
                  <a:lnTo>
                    <a:pt x="579729" y="579215"/>
                  </a:lnTo>
                  <a:lnTo>
                    <a:pt x="610616" y="546596"/>
                  </a:lnTo>
                  <a:lnTo>
                    <a:pt x="639695" y="512323"/>
                  </a:lnTo>
                  <a:lnTo>
                    <a:pt x="666889" y="476473"/>
                  </a:lnTo>
                  <a:lnTo>
                    <a:pt x="692122" y="439123"/>
                  </a:lnTo>
                  <a:lnTo>
                    <a:pt x="715316" y="400349"/>
                  </a:lnTo>
                  <a:lnTo>
                    <a:pt x="736395" y="360228"/>
                  </a:lnTo>
                  <a:lnTo>
                    <a:pt x="755281" y="318837"/>
                  </a:lnTo>
                  <a:lnTo>
                    <a:pt x="771899" y="276253"/>
                  </a:lnTo>
                  <a:lnTo>
                    <a:pt x="786171" y="232553"/>
                  </a:lnTo>
                  <a:lnTo>
                    <a:pt x="798020" y="187814"/>
                  </a:lnTo>
                  <a:lnTo>
                    <a:pt x="807370" y="142112"/>
                  </a:lnTo>
                  <a:lnTo>
                    <a:pt x="814144" y="95524"/>
                  </a:lnTo>
                  <a:lnTo>
                    <a:pt x="818264" y="48128"/>
                  </a:lnTo>
                  <a:lnTo>
                    <a:pt x="819655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818264" y="48128"/>
                  </a:lnTo>
                  <a:lnTo>
                    <a:pt x="814144" y="95524"/>
                  </a:lnTo>
                  <a:lnTo>
                    <a:pt x="807370" y="142112"/>
                  </a:lnTo>
                  <a:lnTo>
                    <a:pt x="798020" y="187814"/>
                  </a:lnTo>
                  <a:lnTo>
                    <a:pt x="786171" y="232553"/>
                  </a:lnTo>
                  <a:lnTo>
                    <a:pt x="771899" y="276253"/>
                  </a:lnTo>
                  <a:lnTo>
                    <a:pt x="755281" y="318837"/>
                  </a:lnTo>
                  <a:lnTo>
                    <a:pt x="736395" y="360228"/>
                  </a:lnTo>
                  <a:lnTo>
                    <a:pt x="715316" y="400349"/>
                  </a:lnTo>
                  <a:lnTo>
                    <a:pt x="692122" y="439123"/>
                  </a:lnTo>
                  <a:lnTo>
                    <a:pt x="666889" y="476473"/>
                  </a:lnTo>
                  <a:lnTo>
                    <a:pt x="639695" y="512323"/>
                  </a:lnTo>
                  <a:lnTo>
                    <a:pt x="610616" y="546596"/>
                  </a:lnTo>
                  <a:lnTo>
                    <a:pt x="579729" y="579215"/>
                  </a:lnTo>
                  <a:lnTo>
                    <a:pt x="547112" y="610102"/>
                  </a:lnTo>
                  <a:lnTo>
                    <a:pt x="512839" y="639182"/>
                  </a:lnTo>
                  <a:lnTo>
                    <a:pt x="476990" y="666377"/>
                  </a:lnTo>
                  <a:lnTo>
                    <a:pt x="439639" y="691610"/>
                  </a:lnTo>
                  <a:lnTo>
                    <a:pt x="400865" y="714805"/>
                  </a:lnTo>
                  <a:lnTo>
                    <a:pt x="360744" y="735885"/>
                  </a:lnTo>
                  <a:lnTo>
                    <a:pt x="319353" y="754772"/>
                  </a:lnTo>
                  <a:lnTo>
                    <a:pt x="276768" y="771391"/>
                  </a:lnTo>
                  <a:lnTo>
                    <a:pt x="233067" y="785664"/>
                  </a:lnTo>
                  <a:lnTo>
                    <a:pt x="188327" y="797514"/>
                  </a:lnTo>
                  <a:lnTo>
                    <a:pt x="142623" y="806864"/>
                  </a:lnTo>
                  <a:lnTo>
                    <a:pt x="96034" y="813638"/>
                  </a:lnTo>
                  <a:lnTo>
                    <a:pt x="48635" y="817759"/>
                  </a:lnTo>
                  <a:lnTo>
                    <a:pt x="505" y="819150"/>
                  </a:lnTo>
                  <a:lnTo>
                    <a:pt x="336" y="819150"/>
                  </a:lnTo>
                  <a:lnTo>
                    <a:pt x="168" y="819150"/>
                  </a:lnTo>
                  <a:lnTo>
                    <a:pt x="0" y="819150"/>
                  </a:lnTo>
                  <a:lnTo>
                    <a:pt x="505" y="0"/>
                  </a:lnTo>
                  <a:lnTo>
                    <a:pt x="81965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6" y="6095"/>
              <a:ext cx="1784604" cy="178460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9164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10" y="708461"/>
                  </a:lnTo>
                  <a:lnTo>
                    <a:pt x="20983" y="662500"/>
                  </a:lnTo>
                  <a:lnTo>
                    <a:pt x="32487" y="617462"/>
                  </a:lnTo>
                  <a:lnTo>
                    <a:pt x="46350" y="573417"/>
                  </a:lnTo>
                  <a:lnTo>
                    <a:pt x="62501" y="530438"/>
                  </a:lnTo>
                  <a:lnTo>
                    <a:pt x="80868" y="488596"/>
                  </a:lnTo>
                  <a:lnTo>
                    <a:pt x="101378" y="447964"/>
                  </a:lnTo>
                  <a:lnTo>
                    <a:pt x="123961" y="408613"/>
                  </a:lnTo>
                  <a:lnTo>
                    <a:pt x="148543" y="370615"/>
                  </a:lnTo>
                  <a:lnTo>
                    <a:pt x="175055" y="334042"/>
                  </a:lnTo>
                  <a:lnTo>
                    <a:pt x="203422" y="298966"/>
                  </a:lnTo>
                  <a:lnTo>
                    <a:pt x="233574" y="265459"/>
                  </a:lnTo>
                  <a:lnTo>
                    <a:pt x="265439" y="233593"/>
                  </a:lnTo>
                  <a:lnTo>
                    <a:pt x="298945" y="203439"/>
                  </a:lnTo>
                  <a:lnTo>
                    <a:pt x="334020" y="175070"/>
                  </a:lnTo>
                  <a:lnTo>
                    <a:pt x="370593" y="148557"/>
                  </a:lnTo>
                  <a:lnTo>
                    <a:pt x="408590" y="123973"/>
                  </a:lnTo>
                  <a:lnTo>
                    <a:pt x="447941" y="101388"/>
                  </a:lnTo>
                  <a:lnTo>
                    <a:pt x="488574" y="80876"/>
                  </a:lnTo>
                  <a:lnTo>
                    <a:pt x="530417" y="62508"/>
                  </a:lnTo>
                  <a:lnTo>
                    <a:pt x="573397" y="46355"/>
                  </a:lnTo>
                  <a:lnTo>
                    <a:pt x="617444" y="32490"/>
                  </a:lnTo>
                  <a:lnTo>
                    <a:pt x="662485" y="20985"/>
                  </a:lnTo>
                  <a:lnTo>
                    <a:pt x="708448" y="11912"/>
                  </a:lnTo>
                  <a:lnTo>
                    <a:pt x="755262" y="5342"/>
                  </a:lnTo>
                  <a:lnTo>
                    <a:pt x="802854" y="1347"/>
                  </a:lnTo>
                  <a:lnTo>
                    <a:pt x="851154" y="0"/>
                  </a:lnTo>
                  <a:lnTo>
                    <a:pt x="899448" y="1347"/>
                  </a:lnTo>
                  <a:lnTo>
                    <a:pt x="947036" y="5342"/>
                  </a:lnTo>
                  <a:lnTo>
                    <a:pt x="993846" y="11912"/>
                  </a:lnTo>
                  <a:lnTo>
                    <a:pt x="1039807" y="20985"/>
                  </a:lnTo>
                  <a:lnTo>
                    <a:pt x="1084845" y="32490"/>
                  </a:lnTo>
                  <a:lnTo>
                    <a:pt x="1128890" y="46355"/>
                  </a:lnTo>
                  <a:lnTo>
                    <a:pt x="1171869" y="62508"/>
                  </a:lnTo>
                  <a:lnTo>
                    <a:pt x="1213711" y="80876"/>
                  </a:lnTo>
                  <a:lnTo>
                    <a:pt x="1254343" y="101388"/>
                  </a:lnTo>
                  <a:lnTo>
                    <a:pt x="1293694" y="123973"/>
                  </a:lnTo>
                  <a:lnTo>
                    <a:pt x="1331692" y="148557"/>
                  </a:lnTo>
                  <a:lnTo>
                    <a:pt x="1368265" y="175070"/>
                  </a:lnTo>
                  <a:lnTo>
                    <a:pt x="1403341" y="203439"/>
                  </a:lnTo>
                  <a:lnTo>
                    <a:pt x="1436848" y="233593"/>
                  </a:lnTo>
                  <a:lnTo>
                    <a:pt x="1468714" y="265459"/>
                  </a:lnTo>
                  <a:lnTo>
                    <a:pt x="1498868" y="298966"/>
                  </a:lnTo>
                  <a:lnTo>
                    <a:pt x="1527237" y="334042"/>
                  </a:lnTo>
                  <a:lnTo>
                    <a:pt x="1553750" y="370615"/>
                  </a:lnTo>
                  <a:lnTo>
                    <a:pt x="1578334" y="408613"/>
                  </a:lnTo>
                  <a:lnTo>
                    <a:pt x="1600919" y="447964"/>
                  </a:lnTo>
                  <a:lnTo>
                    <a:pt x="1621431" y="488596"/>
                  </a:lnTo>
                  <a:lnTo>
                    <a:pt x="1639799" y="530438"/>
                  </a:lnTo>
                  <a:lnTo>
                    <a:pt x="1655952" y="573417"/>
                  </a:lnTo>
                  <a:lnTo>
                    <a:pt x="1669817" y="617462"/>
                  </a:lnTo>
                  <a:lnTo>
                    <a:pt x="1681322" y="662500"/>
                  </a:lnTo>
                  <a:lnTo>
                    <a:pt x="1690395" y="708461"/>
                  </a:lnTo>
                  <a:lnTo>
                    <a:pt x="1696965" y="755271"/>
                  </a:lnTo>
                  <a:lnTo>
                    <a:pt x="1700960" y="802859"/>
                  </a:lnTo>
                  <a:lnTo>
                    <a:pt x="1702308" y="851154"/>
                  </a:lnTo>
                  <a:lnTo>
                    <a:pt x="1700960" y="899448"/>
                  </a:lnTo>
                  <a:lnTo>
                    <a:pt x="1696965" y="947036"/>
                  </a:lnTo>
                  <a:lnTo>
                    <a:pt x="1690395" y="993846"/>
                  </a:lnTo>
                  <a:lnTo>
                    <a:pt x="1681322" y="1039807"/>
                  </a:lnTo>
                  <a:lnTo>
                    <a:pt x="1669817" y="1084845"/>
                  </a:lnTo>
                  <a:lnTo>
                    <a:pt x="1655952" y="1128890"/>
                  </a:lnTo>
                  <a:lnTo>
                    <a:pt x="1639799" y="1171869"/>
                  </a:lnTo>
                  <a:lnTo>
                    <a:pt x="1621431" y="1213711"/>
                  </a:lnTo>
                  <a:lnTo>
                    <a:pt x="1600919" y="1254343"/>
                  </a:lnTo>
                  <a:lnTo>
                    <a:pt x="1578334" y="1293694"/>
                  </a:lnTo>
                  <a:lnTo>
                    <a:pt x="1553750" y="1331692"/>
                  </a:lnTo>
                  <a:lnTo>
                    <a:pt x="1527237" y="1368265"/>
                  </a:lnTo>
                  <a:lnTo>
                    <a:pt x="1498868" y="1403341"/>
                  </a:lnTo>
                  <a:lnTo>
                    <a:pt x="1468714" y="1436848"/>
                  </a:lnTo>
                  <a:lnTo>
                    <a:pt x="1436848" y="1468714"/>
                  </a:lnTo>
                  <a:lnTo>
                    <a:pt x="1403341" y="1498868"/>
                  </a:lnTo>
                  <a:lnTo>
                    <a:pt x="1368265" y="1527237"/>
                  </a:lnTo>
                  <a:lnTo>
                    <a:pt x="1331692" y="1553750"/>
                  </a:lnTo>
                  <a:lnTo>
                    <a:pt x="1293694" y="1578334"/>
                  </a:lnTo>
                  <a:lnTo>
                    <a:pt x="1254343" y="1600919"/>
                  </a:lnTo>
                  <a:lnTo>
                    <a:pt x="1213711" y="1621431"/>
                  </a:lnTo>
                  <a:lnTo>
                    <a:pt x="1171869" y="1639799"/>
                  </a:lnTo>
                  <a:lnTo>
                    <a:pt x="1128890" y="1655952"/>
                  </a:lnTo>
                  <a:lnTo>
                    <a:pt x="1084845" y="1669817"/>
                  </a:lnTo>
                  <a:lnTo>
                    <a:pt x="1039807" y="1681322"/>
                  </a:lnTo>
                  <a:lnTo>
                    <a:pt x="993846" y="1690395"/>
                  </a:lnTo>
                  <a:lnTo>
                    <a:pt x="947036" y="1696965"/>
                  </a:lnTo>
                  <a:lnTo>
                    <a:pt x="899448" y="1700960"/>
                  </a:lnTo>
                  <a:lnTo>
                    <a:pt x="851154" y="1702308"/>
                  </a:lnTo>
                  <a:lnTo>
                    <a:pt x="802854" y="1700960"/>
                  </a:lnTo>
                  <a:lnTo>
                    <a:pt x="755262" y="1696965"/>
                  </a:lnTo>
                  <a:lnTo>
                    <a:pt x="708448" y="1690395"/>
                  </a:lnTo>
                  <a:lnTo>
                    <a:pt x="662485" y="1681322"/>
                  </a:lnTo>
                  <a:lnTo>
                    <a:pt x="617444" y="1669817"/>
                  </a:lnTo>
                  <a:lnTo>
                    <a:pt x="573397" y="1655952"/>
                  </a:lnTo>
                  <a:lnTo>
                    <a:pt x="530417" y="1639799"/>
                  </a:lnTo>
                  <a:lnTo>
                    <a:pt x="488574" y="1621431"/>
                  </a:lnTo>
                  <a:lnTo>
                    <a:pt x="447941" y="1600919"/>
                  </a:lnTo>
                  <a:lnTo>
                    <a:pt x="408590" y="1578334"/>
                  </a:lnTo>
                  <a:lnTo>
                    <a:pt x="370593" y="1553750"/>
                  </a:lnTo>
                  <a:lnTo>
                    <a:pt x="334020" y="1527237"/>
                  </a:lnTo>
                  <a:lnTo>
                    <a:pt x="298945" y="1498868"/>
                  </a:lnTo>
                  <a:lnTo>
                    <a:pt x="265439" y="1468714"/>
                  </a:lnTo>
                  <a:lnTo>
                    <a:pt x="233574" y="1436848"/>
                  </a:lnTo>
                  <a:lnTo>
                    <a:pt x="203422" y="1403341"/>
                  </a:lnTo>
                  <a:lnTo>
                    <a:pt x="175055" y="1368265"/>
                  </a:lnTo>
                  <a:lnTo>
                    <a:pt x="148543" y="1331692"/>
                  </a:lnTo>
                  <a:lnTo>
                    <a:pt x="123961" y="1293694"/>
                  </a:lnTo>
                  <a:lnTo>
                    <a:pt x="101378" y="1254343"/>
                  </a:lnTo>
                  <a:lnTo>
                    <a:pt x="80868" y="1213711"/>
                  </a:lnTo>
                  <a:lnTo>
                    <a:pt x="62501" y="1171869"/>
                  </a:lnTo>
                  <a:lnTo>
                    <a:pt x="46350" y="1128890"/>
                  </a:lnTo>
                  <a:lnTo>
                    <a:pt x="32487" y="1084845"/>
                  </a:lnTo>
                  <a:lnTo>
                    <a:pt x="20983" y="1039807"/>
                  </a:lnTo>
                  <a:lnTo>
                    <a:pt x="11910" y="993846"/>
                  </a:lnTo>
                  <a:lnTo>
                    <a:pt x="5341" y="947036"/>
                  </a:lnTo>
                  <a:lnTo>
                    <a:pt x="1347" y="899448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211" y="1045463"/>
              <a:ext cx="1155192" cy="115061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319" y="1050633"/>
              <a:ext cx="1116813" cy="11114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  <a:close/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  <a:close/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459" y="0"/>
              <a:ext cx="8130540" cy="6858000"/>
            </a:xfrm>
            <a:custGeom>
              <a:avLst/>
              <a:gdLst/>
              <a:ahLst/>
              <a:cxnLst/>
              <a:rect l="l" t="t" r="r" b="b"/>
              <a:pathLst>
                <a:path w="8130540" h="6858000">
                  <a:moveTo>
                    <a:pt x="81305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0540" y="68580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5" y="0"/>
              <a:ext cx="155447" cy="6857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4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64335" y="338327"/>
              <a:ext cx="7979663" cy="1216152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514602" y="471042"/>
            <a:ext cx="726440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30" dirty="0"/>
              <a:t>PROBLEMS </a:t>
            </a:r>
            <a:r>
              <a:rPr sz="4300" spc="-5" dirty="0"/>
              <a:t>OF</a:t>
            </a:r>
            <a:r>
              <a:rPr sz="4300" spc="-30" dirty="0"/>
              <a:t> </a:t>
            </a:r>
            <a:r>
              <a:rPr sz="4300" spc="-5" dirty="0"/>
              <a:t>INDUCTION</a:t>
            </a:r>
            <a:endParaRPr sz="4300"/>
          </a:p>
        </p:txBody>
      </p:sp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91996" y="1054608"/>
            <a:ext cx="7307580" cy="97536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535940" y="1214659"/>
            <a:ext cx="6503034" cy="5113655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150"/>
              </a:spcBef>
              <a:buClr>
                <a:srgbClr val="F5F1E9"/>
              </a:buClr>
              <a:buSzPct val="80000"/>
              <a:buFont typeface="Segoe UI Symbol"/>
              <a:buChar char="⚫"/>
              <a:tabLst>
                <a:tab pos="355600" algn="l"/>
                <a:tab pos="356235" algn="l"/>
              </a:tabLst>
            </a:pPr>
            <a:r>
              <a:rPr sz="3000" dirty="0">
                <a:latin typeface="Arial MT"/>
                <a:cs typeface="Arial MT"/>
              </a:rPr>
              <a:t>1.</a:t>
            </a:r>
            <a:r>
              <a:rPr sz="3000" spc="-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Busy </a:t>
            </a:r>
            <a:r>
              <a:rPr sz="3000" spc="-5" dirty="0">
                <a:latin typeface="Arial MT"/>
                <a:cs typeface="Arial MT"/>
              </a:rPr>
              <a:t>or</a:t>
            </a:r>
            <a:r>
              <a:rPr sz="300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Untrained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supervisor</a:t>
            </a:r>
            <a:endParaRPr sz="3000">
              <a:latin typeface="Arial MT"/>
              <a:cs typeface="Arial MT"/>
            </a:endParaRPr>
          </a:p>
          <a:p>
            <a:pPr marL="12700">
              <a:lnSpc>
                <a:spcPts val="2760"/>
              </a:lnSpc>
              <a:spcBef>
                <a:spcPts val="844"/>
              </a:spcBef>
            </a:pPr>
            <a:r>
              <a:rPr sz="2400" spc="-905" dirty="0">
                <a:solidFill>
                  <a:srgbClr val="F5F1E9"/>
                </a:solidFill>
                <a:latin typeface="Segoe UI Symbol"/>
                <a:cs typeface="Segoe UI Symbol"/>
              </a:rPr>
              <a:t>⚫</a:t>
            </a:r>
            <a:endParaRPr sz="2400">
              <a:latin typeface="Segoe UI Symbol"/>
              <a:cs typeface="Segoe UI Symbol"/>
            </a:endParaRPr>
          </a:p>
          <a:p>
            <a:pPr marL="773430" lvl="1" indent="-418465">
              <a:lnSpc>
                <a:spcPts val="3479"/>
              </a:lnSpc>
              <a:buAutoNum type="arabicPeriod" startAt="2"/>
              <a:tabLst>
                <a:tab pos="774065" algn="l"/>
              </a:tabLst>
            </a:pPr>
            <a:r>
              <a:rPr sz="3000" spc="-114" dirty="0">
                <a:latin typeface="Arial MT"/>
                <a:cs typeface="Arial MT"/>
              </a:rPr>
              <a:t>Too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much</a:t>
            </a:r>
            <a:r>
              <a:rPr sz="3000" spc="-1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information</a:t>
            </a:r>
            <a:endParaRPr sz="3000">
              <a:latin typeface="Arial MT"/>
              <a:cs typeface="Arial MT"/>
            </a:endParaRPr>
          </a:p>
          <a:p>
            <a:pPr marL="12700">
              <a:lnSpc>
                <a:spcPts val="2760"/>
              </a:lnSpc>
              <a:spcBef>
                <a:spcPts val="840"/>
              </a:spcBef>
            </a:pPr>
            <a:r>
              <a:rPr sz="2400" spc="-905" dirty="0">
                <a:solidFill>
                  <a:srgbClr val="F5F1E9"/>
                </a:solidFill>
                <a:latin typeface="Segoe UI Symbol"/>
                <a:cs typeface="Segoe UI Symbol"/>
              </a:rPr>
              <a:t>⚫</a:t>
            </a:r>
            <a:endParaRPr sz="2400">
              <a:latin typeface="Segoe UI Symbol"/>
              <a:cs typeface="Segoe UI Symbol"/>
            </a:endParaRPr>
          </a:p>
          <a:p>
            <a:pPr marL="779780" lvl="1" indent="-424815">
              <a:lnSpc>
                <a:spcPts val="3479"/>
              </a:lnSpc>
              <a:buAutoNum type="arabicPeriod" startAt="3"/>
              <a:tabLst>
                <a:tab pos="780415" algn="l"/>
              </a:tabLst>
            </a:pPr>
            <a:r>
              <a:rPr sz="3000" spc="-5" dirty="0">
                <a:latin typeface="Arial MT"/>
                <a:cs typeface="Arial MT"/>
              </a:rPr>
              <a:t>Overloaded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with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paperwork</a:t>
            </a:r>
            <a:endParaRPr sz="3000">
              <a:latin typeface="Arial MT"/>
              <a:cs typeface="Arial MT"/>
            </a:endParaRPr>
          </a:p>
          <a:p>
            <a:pPr marL="12700">
              <a:lnSpc>
                <a:spcPts val="2760"/>
              </a:lnSpc>
              <a:spcBef>
                <a:spcPts val="840"/>
              </a:spcBef>
            </a:pPr>
            <a:r>
              <a:rPr sz="2400" spc="-905" dirty="0">
                <a:solidFill>
                  <a:srgbClr val="F5F1E9"/>
                </a:solidFill>
                <a:latin typeface="Segoe UI Symbol"/>
                <a:cs typeface="Segoe UI Symbol"/>
              </a:rPr>
              <a:t>⚫</a:t>
            </a:r>
            <a:endParaRPr sz="2400">
              <a:latin typeface="Segoe UI Symbol"/>
              <a:cs typeface="Segoe UI Symbol"/>
            </a:endParaRPr>
          </a:p>
          <a:p>
            <a:pPr marL="779145" lvl="1" indent="-424180">
              <a:lnSpc>
                <a:spcPts val="3479"/>
              </a:lnSpc>
              <a:buAutoNum type="arabicPeriod" startAt="4"/>
              <a:tabLst>
                <a:tab pos="779780" algn="l"/>
              </a:tabLst>
            </a:pPr>
            <a:r>
              <a:rPr sz="3000" spc="-5" dirty="0">
                <a:latin typeface="Arial MT"/>
                <a:cs typeface="Arial MT"/>
              </a:rPr>
              <a:t>Given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menial</a:t>
            </a:r>
            <a:r>
              <a:rPr sz="3000" spc="-4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tasks</a:t>
            </a:r>
            <a:endParaRPr sz="3000">
              <a:latin typeface="Arial MT"/>
              <a:cs typeface="Arial MT"/>
            </a:endParaRPr>
          </a:p>
          <a:p>
            <a:pPr marL="12700">
              <a:lnSpc>
                <a:spcPts val="2760"/>
              </a:lnSpc>
              <a:spcBef>
                <a:spcPts val="840"/>
              </a:spcBef>
            </a:pPr>
            <a:r>
              <a:rPr sz="2400" spc="-905" dirty="0">
                <a:solidFill>
                  <a:srgbClr val="F5F1E9"/>
                </a:solidFill>
                <a:latin typeface="Segoe UI Symbol"/>
                <a:cs typeface="Segoe UI Symbol"/>
              </a:rPr>
              <a:t>⚫</a:t>
            </a:r>
            <a:endParaRPr sz="2400">
              <a:latin typeface="Segoe UI Symbol"/>
              <a:cs typeface="Segoe UI Symbol"/>
            </a:endParaRPr>
          </a:p>
          <a:p>
            <a:pPr marL="779145" lvl="1" indent="-424180">
              <a:lnSpc>
                <a:spcPts val="3479"/>
              </a:lnSpc>
              <a:buAutoNum type="arabicPeriod" startAt="5"/>
              <a:tabLst>
                <a:tab pos="779780" algn="l"/>
              </a:tabLst>
            </a:pPr>
            <a:r>
              <a:rPr sz="3000" spc="-5" dirty="0">
                <a:latin typeface="Arial MT"/>
                <a:cs typeface="Arial MT"/>
              </a:rPr>
              <a:t>Employee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thrown</a:t>
            </a:r>
            <a:r>
              <a:rPr sz="300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into</a:t>
            </a:r>
            <a:r>
              <a:rPr sz="3000" spc="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action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soon</a:t>
            </a:r>
            <a:endParaRPr sz="3000">
              <a:latin typeface="Arial MT"/>
              <a:cs typeface="Arial MT"/>
            </a:endParaRPr>
          </a:p>
          <a:p>
            <a:pPr marL="12700">
              <a:lnSpc>
                <a:spcPts val="2760"/>
              </a:lnSpc>
              <a:spcBef>
                <a:spcPts val="840"/>
              </a:spcBef>
            </a:pPr>
            <a:r>
              <a:rPr sz="2400" spc="-905" dirty="0">
                <a:solidFill>
                  <a:srgbClr val="F5F1E9"/>
                </a:solidFill>
                <a:latin typeface="Segoe UI Symbol"/>
                <a:cs typeface="Segoe UI Symbol"/>
              </a:rPr>
              <a:t>⚫</a:t>
            </a:r>
            <a:endParaRPr sz="2400">
              <a:latin typeface="Segoe UI Symbol"/>
              <a:cs typeface="Segoe UI Symbol"/>
            </a:endParaRPr>
          </a:p>
          <a:p>
            <a:pPr marL="779780" lvl="1" indent="-424815">
              <a:lnSpc>
                <a:spcPts val="3479"/>
              </a:lnSpc>
              <a:buAutoNum type="arabicPeriod" startAt="6"/>
              <a:tabLst>
                <a:tab pos="780415" algn="l"/>
              </a:tabLst>
            </a:pPr>
            <a:r>
              <a:rPr sz="3000" spc="-10" dirty="0">
                <a:latin typeface="Arial MT"/>
                <a:cs typeface="Arial MT"/>
              </a:rPr>
              <a:t>Wrong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perceptions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of </a:t>
            </a:r>
            <a:r>
              <a:rPr sz="3000" spc="-5" dirty="0">
                <a:latin typeface="Arial MT"/>
                <a:cs typeface="Arial MT"/>
              </a:rPr>
              <a:t>employees</a:t>
            </a:r>
            <a:endParaRPr sz="3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780" y="0"/>
            <a:ext cx="9142730" cy="6858000"/>
            <a:chOff x="1780" y="0"/>
            <a:chExt cx="9142730" cy="6858000"/>
          </a:xfrm>
        </p:grpSpPr>
        <p:sp>
          <p:nvSpPr>
            <p:cNvPr id="4" name="object 4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505" y="0"/>
                  </a:lnTo>
                  <a:lnTo>
                    <a:pt x="0" y="819150"/>
                  </a:lnTo>
                  <a:lnTo>
                    <a:pt x="48635" y="817759"/>
                  </a:lnTo>
                  <a:lnTo>
                    <a:pt x="96034" y="813638"/>
                  </a:lnTo>
                  <a:lnTo>
                    <a:pt x="142623" y="806864"/>
                  </a:lnTo>
                  <a:lnTo>
                    <a:pt x="188327" y="797514"/>
                  </a:lnTo>
                  <a:lnTo>
                    <a:pt x="233067" y="785664"/>
                  </a:lnTo>
                  <a:lnTo>
                    <a:pt x="276768" y="771391"/>
                  </a:lnTo>
                  <a:lnTo>
                    <a:pt x="319353" y="754772"/>
                  </a:lnTo>
                  <a:lnTo>
                    <a:pt x="360744" y="735885"/>
                  </a:lnTo>
                  <a:lnTo>
                    <a:pt x="400865" y="714805"/>
                  </a:lnTo>
                  <a:lnTo>
                    <a:pt x="439639" y="691610"/>
                  </a:lnTo>
                  <a:lnTo>
                    <a:pt x="476990" y="666377"/>
                  </a:lnTo>
                  <a:lnTo>
                    <a:pt x="512839" y="639182"/>
                  </a:lnTo>
                  <a:lnTo>
                    <a:pt x="547112" y="610102"/>
                  </a:lnTo>
                  <a:lnTo>
                    <a:pt x="579729" y="579215"/>
                  </a:lnTo>
                  <a:lnTo>
                    <a:pt x="610616" y="546596"/>
                  </a:lnTo>
                  <a:lnTo>
                    <a:pt x="639695" y="512323"/>
                  </a:lnTo>
                  <a:lnTo>
                    <a:pt x="666889" y="476473"/>
                  </a:lnTo>
                  <a:lnTo>
                    <a:pt x="692122" y="439123"/>
                  </a:lnTo>
                  <a:lnTo>
                    <a:pt x="715316" y="400349"/>
                  </a:lnTo>
                  <a:lnTo>
                    <a:pt x="736395" y="360228"/>
                  </a:lnTo>
                  <a:lnTo>
                    <a:pt x="755281" y="318837"/>
                  </a:lnTo>
                  <a:lnTo>
                    <a:pt x="771899" y="276253"/>
                  </a:lnTo>
                  <a:lnTo>
                    <a:pt x="786171" y="232553"/>
                  </a:lnTo>
                  <a:lnTo>
                    <a:pt x="798020" y="187814"/>
                  </a:lnTo>
                  <a:lnTo>
                    <a:pt x="807370" y="142112"/>
                  </a:lnTo>
                  <a:lnTo>
                    <a:pt x="814144" y="95524"/>
                  </a:lnTo>
                  <a:lnTo>
                    <a:pt x="818264" y="48128"/>
                  </a:lnTo>
                  <a:lnTo>
                    <a:pt x="819655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818264" y="48128"/>
                  </a:lnTo>
                  <a:lnTo>
                    <a:pt x="814144" y="95524"/>
                  </a:lnTo>
                  <a:lnTo>
                    <a:pt x="807370" y="142112"/>
                  </a:lnTo>
                  <a:lnTo>
                    <a:pt x="798020" y="187814"/>
                  </a:lnTo>
                  <a:lnTo>
                    <a:pt x="786171" y="232553"/>
                  </a:lnTo>
                  <a:lnTo>
                    <a:pt x="771899" y="276253"/>
                  </a:lnTo>
                  <a:lnTo>
                    <a:pt x="755281" y="318837"/>
                  </a:lnTo>
                  <a:lnTo>
                    <a:pt x="736395" y="360228"/>
                  </a:lnTo>
                  <a:lnTo>
                    <a:pt x="715316" y="400349"/>
                  </a:lnTo>
                  <a:lnTo>
                    <a:pt x="692122" y="439123"/>
                  </a:lnTo>
                  <a:lnTo>
                    <a:pt x="666889" y="476473"/>
                  </a:lnTo>
                  <a:lnTo>
                    <a:pt x="639695" y="512323"/>
                  </a:lnTo>
                  <a:lnTo>
                    <a:pt x="610616" y="546596"/>
                  </a:lnTo>
                  <a:lnTo>
                    <a:pt x="579729" y="579215"/>
                  </a:lnTo>
                  <a:lnTo>
                    <a:pt x="547112" y="610102"/>
                  </a:lnTo>
                  <a:lnTo>
                    <a:pt x="512839" y="639182"/>
                  </a:lnTo>
                  <a:lnTo>
                    <a:pt x="476990" y="666377"/>
                  </a:lnTo>
                  <a:lnTo>
                    <a:pt x="439639" y="691610"/>
                  </a:lnTo>
                  <a:lnTo>
                    <a:pt x="400865" y="714805"/>
                  </a:lnTo>
                  <a:lnTo>
                    <a:pt x="360744" y="735885"/>
                  </a:lnTo>
                  <a:lnTo>
                    <a:pt x="319353" y="754772"/>
                  </a:lnTo>
                  <a:lnTo>
                    <a:pt x="276768" y="771391"/>
                  </a:lnTo>
                  <a:lnTo>
                    <a:pt x="233067" y="785664"/>
                  </a:lnTo>
                  <a:lnTo>
                    <a:pt x="188327" y="797514"/>
                  </a:lnTo>
                  <a:lnTo>
                    <a:pt x="142623" y="806864"/>
                  </a:lnTo>
                  <a:lnTo>
                    <a:pt x="96034" y="813638"/>
                  </a:lnTo>
                  <a:lnTo>
                    <a:pt x="48635" y="817759"/>
                  </a:lnTo>
                  <a:lnTo>
                    <a:pt x="505" y="819150"/>
                  </a:lnTo>
                  <a:lnTo>
                    <a:pt x="336" y="819150"/>
                  </a:lnTo>
                  <a:lnTo>
                    <a:pt x="168" y="819150"/>
                  </a:lnTo>
                  <a:lnTo>
                    <a:pt x="0" y="819150"/>
                  </a:lnTo>
                  <a:lnTo>
                    <a:pt x="505" y="0"/>
                  </a:lnTo>
                  <a:lnTo>
                    <a:pt x="81965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6" y="6095"/>
              <a:ext cx="1784604" cy="178460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9164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10" y="708461"/>
                  </a:lnTo>
                  <a:lnTo>
                    <a:pt x="20983" y="662500"/>
                  </a:lnTo>
                  <a:lnTo>
                    <a:pt x="32487" y="617462"/>
                  </a:lnTo>
                  <a:lnTo>
                    <a:pt x="46350" y="573417"/>
                  </a:lnTo>
                  <a:lnTo>
                    <a:pt x="62501" y="530438"/>
                  </a:lnTo>
                  <a:lnTo>
                    <a:pt x="80868" y="488596"/>
                  </a:lnTo>
                  <a:lnTo>
                    <a:pt x="101378" y="447964"/>
                  </a:lnTo>
                  <a:lnTo>
                    <a:pt x="123961" y="408613"/>
                  </a:lnTo>
                  <a:lnTo>
                    <a:pt x="148543" y="370615"/>
                  </a:lnTo>
                  <a:lnTo>
                    <a:pt x="175055" y="334042"/>
                  </a:lnTo>
                  <a:lnTo>
                    <a:pt x="203422" y="298966"/>
                  </a:lnTo>
                  <a:lnTo>
                    <a:pt x="233574" y="265459"/>
                  </a:lnTo>
                  <a:lnTo>
                    <a:pt x="265439" y="233593"/>
                  </a:lnTo>
                  <a:lnTo>
                    <a:pt x="298945" y="203439"/>
                  </a:lnTo>
                  <a:lnTo>
                    <a:pt x="334020" y="175070"/>
                  </a:lnTo>
                  <a:lnTo>
                    <a:pt x="370593" y="148557"/>
                  </a:lnTo>
                  <a:lnTo>
                    <a:pt x="408590" y="123973"/>
                  </a:lnTo>
                  <a:lnTo>
                    <a:pt x="447941" y="101388"/>
                  </a:lnTo>
                  <a:lnTo>
                    <a:pt x="488574" y="80876"/>
                  </a:lnTo>
                  <a:lnTo>
                    <a:pt x="530417" y="62508"/>
                  </a:lnTo>
                  <a:lnTo>
                    <a:pt x="573397" y="46355"/>
                  </a:lnTo>
                  <a:lnTo>
                    <a:pt x="617444" y="32490"/>
                  </a:lnTo>
                  <a:lnTo>
                    <a:pt x="662485" y="20985"/>
                  </a:lnTo>
                  <a:lnTo>
                    <a:pt x="708448" y="11912"/>
                  </a:lnTo>
                  <a:lnTo>
                    <a:pt x="755262" y="5342"/>
                  </a:lnTo>
                  <a:lnTo>
                    <a:pt x="802854" y="1347"/>
                  </a:lnTo>
                  <a:lnTo>
                    <a:pt x="851154" y="0"/>
                  </a:lnTo>
                  <a:lnTo>
                    <a:pt x="899448" y="1347"/>
                  </a:lnTo>
                  <a:lnTo>
                    <a:pt x="947036" y="5342"/>
                  </a:lnTo>
                  <a:lnTo>
                    <a:pt x="993846" y="11912"/>
                  </a:lnTo>
                  <a:lnTo>
                    <a:pt x="1039807" y="20985"/>
                  </a:lnTo>
                  <a:lnTo>
                    <a:pt x="1084845" y="32490"/>
                  </a:lnTo>
                  <a:lnTo>
                    <a:pt x="1128890" y="46355"/>
                  </a:lnTo>
                  <a:lnTo>
                    <a:pt x="1171869" y="62508"/>
                  </a:lnTo>
                  <a:lnTo>
                    <a:pt x="1213711" y="80876"/>
                  </a:lnTo>
                  <a:lnTo>
                    <a:pt x="1254343" y="101388"/>
                  </a:lnTo>
                  <a:lnTo>
                    <a:pt x="1293694" y="123973"/>
                  </a:lnTo>
                  <a:lnTo>
                    <a:pt x="1331692" y="148557"/>
                  </a:lnTo>
                  <a:lnTo>
                    <a:pt x="1368265" y="175070"/>
                  </a:lnTo>
                  <a:lnTo>
                    <a:pt x="1403341" y="203439"/>
                  </a:lnTo>
                  <a:lnTo>
                    <a:pt x="1436848" y="233593"/>
                  </a:lnTo>
                  <a:lnTo>
                    <a:pt x="1468714" y="265459"/>
                  </a:lnTo>
                  <a:lnTo>
                    <a:pt x="1498868" y="298966"/>
                  </a:lnTo>
                  <a:lnTo>
                    <a:pt x="1527237" y="334042"/>
                  </a:lnTo>
                  <a:lnTo>
                    <a:pt x="1553750" y="370615"/>
                  </a:lnTo>
                  <a:lnTo>
                    <a:pt x="1578334" y="408613"/>
                  </a:lnTo>
                  <a:lnTo>
                    <a:pt x="1600919" y="447964"/>
                  </a:lnTo>
                  <a:lnTo>
                    <a:pt x="1621431" y="488596"/>
                  </a:lnTo>
                  <a:lnTo>
                    <a:pt x="1639799" y="530438"/>
                  </a:lnTo>
                  <a:lnTo>
                    <a:pt x="1655952" y="573417"/>
                  </a:lnTo>
                  <a:lnTo>
                    <a:pt x="1669817" y="617462"/>
                  </a:lnTo>
                  <a:lnTo>
                    <a:pt x="1681322" y="662500"/>
                  </a:lnTo>
                  <a:lnTo>
                    <a:pt x="1690395" y="708461"/>
                  </a:lnTo>
                  <a:lnTo>
                    <a:pt x="1696965" y="755271"/>
                  </a:lnTo>
                  <a:lnTo>
                    <a:pt x="1700960" y="802859"/>
                  </a:lnTo>
                  <a:lnTo>
                    <a:pt x="1702308" y="851154"/>
                  </a:lnTo>
                  <a:lnTo>
                    <a:pt x="1700960" y="899448"/>
                  </a:lnTo>
                  <a:lnTo>
                    <a:pt x="1696965" y="947036"/>
                  </a:lnTo>
                  <a:lnTo>
                    <a:pt x="1690395" y="993846"/>
                  </a:lnTo>
                  <a:lnTo>
                    <a:pt x="1681322" y="1039807"/>
                  </a:lnTo>
                  <a:lnTo>
                    <a:pt x="1669817" y="1084845"/>
                  </a:lnTo>
                  <a:lnTo>
                    <a:pt x="1655952" y="1128890"/>
                  </a:lnTo>
                  <a:lnTo>
                    <a:pt x="1639799" y="1171869"/>
                  </a:lnTo>
                  <a:lnTo>
                    <a:pt x="1621431" y="1213711"/>
                  </a:lnTo>
                  <a:lnTo>
                    <a:pt x="1600919" y="1254343"/>
                  </a:lnTo>
                  <a:lnTo>
                    <a:pt x="1578334" y="1293694"/>
                  </a:lnTo>
                  <a:lnTo>
                    <a:pt x="1553750" y="1331692"/>
                  </a:lnTo>
                  <a:lnTo>
                    <a:pt x="1527237" y="1368265"/>
                  </a:lnTo>
                  <a:lnTo>
                    <a:pt x="1498868" y="1403341"/>
                  </a:lnTo>
                  <a:lnTo>
                    <a:pt x="1468714" y="1436848"/>
                  </a:lnTo>
                  <a:lnTo>
                    <a:pt x="1436848" y="1468714"/>
                  </a:lnTo>
                  <a:lnTo>
                    <a:pt x="1403341" y="1498868"/>
                  </a:lnTo>
                  <a:lnTo>
                    <a:pt x="1368265" y="1527237"/>
                  </a:lnTo>
                  <a:lnTo>
                    <a:pt x="1331692" y="1553750"/>
                  </a:lnTo>
                  <a:lnTo>
                    <a:pt x="1293694" y="1578334"/>
                  </a:lnTo>
                  <a:lnTo>
                    <a:pt x="1254343" y="1600919"/>
                  </a:lnTo>
                  <a:lnTo>
                    <a:pt x="1213711" y="1621431"/>
                  </a:lnTo>
                  <a:lnTo>
                    <a:pt x="1171869" y="1639799"/>
                  </a:lnTo>
                  <a:lnTo>
                    <a:pt x="1128890" y="1655952"/>
                  </a:lnTo>
                  <a:lnTo>
                    <a:pt x="1084845" y="1669817"/>
                  </a:lnTo>
                  <a:lnTo>
                    <a:pt x="1039807" y="1681322"/>
                  </a:lnTo>
                  <a:lnTo>
                    <a:pt x="993846" y="1690395"/>
                  </a:lnTo>
                  <a:lnTo>
                    <a:pt x="947036" y="1696965"/>
                  </a:lnTo>
                  <a:lnTo>
                    <a:pt x="899448" y="1700960"/>
                  </a:lnTo>
                  <a:lnTo>
                    <a:pt x="851154" y="1702308"/>
                  </a:lnTo>
                  <a:lnTo>
                    <a:pt x="802854" y="1700960"/>
                  </a:lnTo>
                  <a:lnTo>
                    <a:pt x="755262" y="1696965"/>
                  </a:lnTo>
                  <a:lnTo>
                    <a:pt x="708448" y="1690395"/>
                  </a:lnTo>
                  <a:lnTo>
                    <a:pt x="662485" y="1681322"/>
                  </a:lnTo>
                  <a:lnTo>
                    <a:pt x="617444" y="1669817"/>
                  </a:lnTo>
                  <a:lnTo>
                    <a:pt x="573397" y="1655952"/>
                  </a:lnTo>
                  <a:lnTo>
                    <a:pt x="530417" y="1639799"/>
                  </a:lnTo>
                  <a:lnTo>
                    <a:pt x="488574" y="1621431"/>
                  </a:lnTo>
                  <a:lnTo>
                    <a:pt x="447941" y="1600919"/>
                  </a:lnTo>
                  <a:lnTo>
                    <a:pt x="408590" y="1578334"/>
                  </a:lnTo>
                  <a:lnTo>
                    <a:pt x="370593" y="1553750"/>
                  </a:lnTo>
                  <a:lnTo>
                    <a:pt x="334020" y="1527237"/>
                  </a:lnTo>
                  <a:lnTo>
                    <a:pt x="298945" y="1498868"/>
                  </a:lnTo>
                  <a:lnTo>
                    <a:pt x="265439" y="1468714"/>
                  </a:lnTo>
                  <a:lnTo>
                    <a:pt x="233574" y="1436848"/>
                  </a:lnTo>
                  <a:lnTo>
                    <a:pt x="203422" y="1403341"/>
                  </a:lnTo>
                  <a:lnTo>
                    <a:pt x="175055" y="1368265"/>
                  </a:lnTo>
                  <a:lnTo>
                    <a:pt x="148543" y="1331692"/>
                  </a:lnTo>
                  <a:lnTo>
                    <a:pt x="123961" y="1293694"/>
                  </a:lnTo>
                  <a:lnTo>
                    <a:pt x="101378" y="1254343"/>
                  </a:lnTo>
                  <a:lnTo>
                    <a:pt x="80868" y="1213711"/>
                  </a:lnTo>
                  <a:lnTo>
                    <a:pt x="62501" y="1171869"/>
                  </a:lnTo>
                  <a:lnTo>
                    <a:pt x="46350" y="1128890"/>
                  </a:lnTo>
                  <a:lnTo>
                    <a:pt x="32487" y="1084845"/>
                  </a:lnTo>
                  <a:lnTo>
                    <a:pt x="20983" y="1039807"/>
                  </a:lnTo>
                  <a:lnTo>
                    <a:pt x="11910" y="993846"/>
                  </a:lnTo>
                  <a:lnTo>
                    <a:pt x="5341" y="947036"/>
                  </a:lnTo>
                  <a:lnTo>
                    <a:pt x="1347" y="899448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211" y="1045463"/>
              <a:ext cx="1155192" cy="115061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319" y="1050633"/>
              <a:ext cx="1116813" cy="11114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  <a:close/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  <a:close/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460" y="0"/>
              <a:ext cx="8130540" cy="6858000"/>
            </a:xfrm>
            <a:custGeom>
              <a:avLst/>
              <a:gdLst/>
              <a:ahLst/>
              <a:cxnLst/>
              <a:rect l="l" t="t" r="r" b="b"/>
              <a:pathLst>
                <a:path w="8130540" h="6858000">
                  <a:moveTo>
                    <a:pt x="81305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0540" y="68580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5" y="0"/>
              <a:ext cx="155447" cy="6857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3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93519" y="737616"/>
              <a:ext cx="5042915" cy="9143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96339" y="88392"/>
              <a:ext cx="5756148" cy="110794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96339" y="682751"/>
              <a:ext cx="5934456" cy="110794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93519" y="1331975"/>
              <a:ext cx="5340096" cy="91439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1514602" y="207390"/>
            <a:ext cx="5974715" cy="4175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76275">
              <a:lnSpc>
                <a:spcPct val="100000"/>
              </a:lnSpc>
              <a:spcBef>
                <a:spcPts val="100"/>
              </a:spcBef>
            </a:pPr>
            <a:r>
              <a:rPr sz="3900" b="1" u="heavy" spc="-25" dirty="0">
                <a:solidFill>
                  <a:srgbClr val="562213"/>
                </a:solidFill>
                <a:uFill>
                  <a:solidFill>
                    <a:srgbClr val="562213"/>
                  </a:solidFill>
                </a:uFill>
                <a:latin typeface="Constantia"/>
                <a:cs typeface="Constantia"/>
              </a:rPr>
              <a:t>TOPICS</a:t>
            </a:r>
            <a:r>
              <a:rPr sz="3900" b="1" u="heavy" spc="-20" dirty="0">
                <a:solidFill>
                  <a:srgbClr val="562213"/>
                </a:solidFill>
                <a:uFill>
                  <a:solidFill>
                    <a:srgbClr val="562213"/>
                  </a:solidFill>
                </a:uFill>
                <a:latin typeface="Constantia"/>
                <a:cs typeface="Constantia"/>
              </a:rPr>
              <a:t> </a:t>
            </a:r>
            <a:r>
              <a:rPr sz="3900" b="1" u="heavy" spc="-45" dirty="0">
                <a:solidFill>
                  <a:srgbClr val="562213"/>
                </a:solidFill>
                <a:uFill>
                  <a:solidFill>
                    <a:srgbClr val="562213"/>
                  </a:solidFill>
                </a:uFill>
                <a:latin typeface="Constantia"/>
                <a:cs typeface="Constantia"/>
              </a:rPr>
              <a:t>COVERED</a:t>
            </a:r>
            <a:r>
              <a:rPr sz="3900" b="1" u="heavy" dirty="0">
                <a:solidFill>
                  <a:srgbClr val="562213"/>
                </a:solidFill>
                <a:uFill>
                  <a:solidFill>
                    <a:srgbClr val="562213"/>
                  </a:solidFill>
                </a:uFill>
                <a:latin typeface="Constantia"/>
                <a:cs typeface="Constantia"/>
              </a:rPr>
              <a:t> IN </a:t>
            </a:r>
            <a:r>
              <a:rPr sz="3900" b="1" spc="5" dirty="0">
                <a:solidFill>
                  <a:srgbClr val="562213"/>
                </a:solidFill>
                <a:latin typeface="Constantia"/>
                <a:cs typeface="Constantia"/>
              </a:rPr>
              <a:t> </a:t>
            </a:r>
            <a:r>
              <a:rPr sz="3900" b="1" u="heavy" dirty="0">
                <a:solidFill>
                  <a:srgbClr val="562213"/>
                </a:solidFill>
                <a:uFill>
                  <a:solidFill>
                    <a:srgbClr val="562213"/>
                  </a:solidFill>
                </a:uFill>
                <a:latin typeface="Constantia"/>
                <a:cs typeface="Constantia"/>
              </a:rPr>
              <a:t>INDUCTION</a:t>
            </a:r>
            <a:r>
              <a:rPr sz="3900" b="1" u="heavy" spc="-90" dirty="0">
                <a:solidFill>
                  <a:srgbClr val="562213"/>
                </a:solidFill>
                <a:uFill>
                  <a:solidFill>
                    <a:srgbClr val="562213"/>
                  </a:solidFill>
                </a:uFill>
                <a:latin typeface="Constantia"/>
                <a:cs typeface="Constantia"/>
              </a:rPr>
              <a:t> </a:t>
            </a:r>
            <a:r>
              <a:rPr sz="3900" b="1" u="heavy" spc="-25" dirty="0">
                <a:solidFill>
                  <a:srgbClr val="562213"/>
                </a:solidFill>
                <a:uFill>
                  <a:solidFill>
                    <a:srgbClr val="562213"/>
                  </a:solidFill>
                </a:uFill>
                <a:latin typeface="Constantia"/>
                <a:cs typeface="Constantia"/>
              </a:rPr>
              <a:t>PROCESS</a:t>
            </a:r>
            <a:endParaRPr sz="3900">
              <a:latin typeface="Constantia"/>
              <a:cs typeface="Constantia"/>
            </a:endParaRPr>
          </a:p>
          <a:p>
            <a:pPr marL="756285" indent="-744220">
              <a:lnSpc>
                <a:spcPct val="100000"/>
              </a:lnSpc>
              <a:spcBef>
                <a:spcPts val="385"/>
              </a:spcBef>
              <a:buClr>
                <a:srgbClr val="3891A7"/>
              </a:buClr>
              <a:buSzPct val="79545"/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4400" spc="-5" dirty="0">
                <a:latin typeface="Constantia"/>
                <a:cs typeface="Constantia"/>
              </a:rPr>
              <a:t>Introduction</a:t>
            </a:r>
            <a:endParaRPr sz="4400">
              <a:latin typeface="Constantia"/>
              <a:cs typeface="Constantia"/>
            </a:endParaRPr>
          </a:p>
          <a:p>
            <a:pPr marL="756285" indent="-74422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545"/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4400" spc="-5" dirty="0">
                <a:latin typeface="Constantia"/>
                <a:cs typeface="Constantia"/>
              </a:rPr>
              <a:t>Organizational</a:t>
            </a:r>
            <a:r>
              <a:rPr sz="4400" spc="-75" dirty="0">
                <a:latin typeface="Constantia"/>
                <a:cs typeface="Constantia"/>
              </a:rPr>
              <a:t> </a:t>
            </a:r>
            <a:r>
              <a:rPr sz="4400" dirty="0">
                <a:latin typeface="Constantia"/>
                <a:cs typeface="Constantia"/>
              </a:rPr>
              <a:t>issues</a:t>
            </a:r>
            <a:endParaRPr sz="4400">
              <a:latin typeface="Constantia"/>
              <a:cs typeface="Constantia"/>
            </a:endParaRPr>
          </a:p>
          <a:p>
            <a:pPr marL="756285" indent="-74422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545"/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4400" spc="-70" dirty="0">
                <a:latin typeface="Constantia"/>
                <a:cs typeface="Constantia"/>
              </a:rPr>
              <a:t>J</a:t>
            </a:r>
            <a:r>
              <a:rPr sz="4400" dirty="0">
                <a:latin typeface="Constantia"/>
                <a:cs typeface="Constantia"/>
              </a:rPr>
              <a:t>ob</a:t>
            </a:r>
            <a:r>
              <a:rPr sz="4400" spc="-240" dirty="0">
                <a:latin typeface="Constantia"/>
                <a:cs typeface="Constantia"/>
              </a:rPr>
              <a:t> </a:t>
            </a:r>
            <a:r>
              <a:rPr sz="4400" spc="-5" dirty="0">
                <a:latin typeface="Constantia"/>
                <a:cs typeface="Constantia"/>
              </a:rPr>
              <a:t>duties</a:t>
            </a:r>
            <a:endParaRPr sz="4400">
              <a:latin typeface="Constantia"/>
              <a:cs typeface="Constantia"/>
            </a:endParaRPr>
          </a:p>
          <a:p>
            <a:pPr marL="756285" indent="-744220">
              <a:lnSpc>
                <a:spcPct val="100000"/>
              </a:lnSpc>
              <a:spcBef>
                <a:spcPts val="605"/>
              </a:spcBef>
              <a:buClr>
                <a:srgbClr val="3891A7"/>
              </a:buClr>
              <a:buSzPct val="79545"/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4400" spc="-20" dirty="0">
                <a:latin typeface="Constantia"/>
                <a:cs typeface="Constantia"/>
              </a:rPr>
              <a:t>Employee</a:t>
            </a:r>
            <a:r>
              <a:rPr sz="4400" spc="-165" dirty="0">
                <a:latin typeface="Constantia"/>
                <a:cs typeface="Constantia"/>
              </a:rPr>
              <a:t> </a:t>
            </a:r>
            <a:r>
              <a:rPr sz="4400" spc="10" dirty="0">
                <a:latin typeface="Constantia"/>
                <a:cs typeface="Constantia"/>
              </a:rPr>
              <a:t>benefits</a:t>
            </a:r>
            <a:endParaRPr sz="4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780" y="0"/>
            <a:ext cx="9142730" cy="6858000"/>
            <a:chOff x="1780" y="0"/>
            <a:chExt cx="9142730" cy="6858000"/>
          </a:xfrm>
        </p:grpSpPr>
        <p:sp>
          <p:nvSpPr>
            <p:cNvPr id="4" name="object 4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505" y="0"/>
                  </a:lnTo>
                  <a:lnTo>
                    <a:pt x="0" y="819150"/>
                  </a:lnTo>
                  <a:lnTo>
                    <a:pt x="48635" y="817759"/>
                  </a:lnTo>
                  <a:lnTo>
                    <a:pt x="96034" y="813638"/>
                  </a:lnTo>
                  <a:lnTo>
                    <a:pt x="142623" y="806864"/>
                  </a:lnTo>
                  <a:lnTo>
                    <a:pt x="188327" y="797514"/>
                  </a:lnTo>
                  <a:lnTo>
                    <a:pt x="233067" y="785664"/>
                  </a:lnTo>
                  <a:lnTo>
                    <a:pt x="276768" y="771391"/>
                  </a:lnTo>
                  <a:lnTo>
                    <a:pt x="319353" y="754772"/>
                  </a:lnTo>
                  <a:lnTo>
                    <a:pt x="360744" y="735885"/>
                  </a:lnTo>
                  <a:lnTo>
                    <a:pt x="400865" y="714805"/>
                  </a:lnTo>
                  <a:lnTo>
                    <a:pt x="439639" y="691610"/>
                  </a:lnTo>
                  <a:lnTo>
                    <a:pt x="476990" y="666377"/>
                  </a:lnTo>
                  <a:lnTo>
                    <a:pt x="512839" y="639182"/>
                  </a:lnTo>
                  <a:lnTo>
                    <a:pt x="547112" y="610102"/>
                  </a:lnTo>
                  <a:lnTo>
                    <a:pt x="579729" y="579215"/>
                  </a:lnTo>
                  <a:lnTo>
                    <a:pt x="610616" y="546596"/>
                  </a:lnTo>
                  <a:lnTo>
                    <a:pt x="639695" y="512323"/>
                  </a:lnTo>
                  <a:lnTo>
                    <a:pt x="666889" y="476473"/>
                  </a:lnTo>
                  <a:lnTo>
                    <a:pt x="692122" y="439123"/>
                  </a:lnTo>
                  <a:lnTo>
                    <a:pt x="715316" y="400349"/>
                  </a:lnTo>
                  <a:lnTo>
                    <a:pt x="736395" y="360228"/>
                  </a:lnTo>
                  <a:lnTo>
                    <a:pt x="755281" y="318837"/>
                  </a:lnTo>
                  <a:lnTo>
                    <a:pt x="771899" y="276253"/>
                  </a:lnTo>
                  <a:lnTo>
                    <a:pt x="786171" y="232553"/>
                  </a:lnTo>
                  <a:lnTo>
                    <a:pt x="798020" y="187814"/>
                  </a:lnTo>
                  <a:lnTo>
                    <a:pt x="807370" y="142112"/>
                  </a:lnTo>
                  <a:lnTo>
                    <a:pt x="814144" y="95524"/>
                  </a:lnTo>
                  <a:lnTo>
                    <a:pt x="818264" y="48128"/>
                  </a:lnTo>
                  <a:lnTo>
                    <a:pt x="819655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818264" y="48128"/>
                  </a:lnTo>
                  <a:lnTo>
                    <a:pt x="814144" y="95524"/>
                  </a:lnTo>
                  <a:lnTo>
                    <a:pt x="807370" y="142112"/>
                  </a:lnTo>
                  <a:lnTo>
                    <a:pt x="798020" y="187814"/>
                  </a:lnTo>
                  <a:lnTo>
                    <a:pt x="786171" y="232553"/>
                  </a:lnTo>
                  <a:lnTo>
                    <a:pt x="771899" y="276253"/>
                  </a:lnTo>
                  <a:lnTo>
                    <a:pt x="755281" y="318837"/>
                  </a:lnTo>
                  <a:lnTo>
                    <a:pt x="736395" y="360228"/>
                  </a:lnTo>
                  <a:lnTo>
                    <a:pt x="715316" y="400349"/>
                  </a:lnTo>
                  <a:lnTo>
                    <a:pt x="692122" y="439123"/>
                  </a:lnTo>
                  <a:lnTo>
                    <a:pt x="666889" y="476473"/>
                  </a:lnTo>
                  <a:lnTo>
                    <a:pt x="639695" y="512323"/>
                  </a:lnTo>
                  <a:lnTo>
                    <a:pt x="610616" y="546596"/>
                  </a:lnTo>
                  <a:lnTo>
                    <a:pt x="579729" y="579215"/>
                  </a:lnTo>
                  <a:lnTo>
                    <a:pt x="547112" y="610102"/>
                  </a:lnTo>
                  <a:lnTo>
                    <a:pt x="512839" y="639182"/>
                  </a:lnTo>
                  <a:lnTo>
                    <a:pt x="476990" y="666377"/>
                  </a:lnTo>
                  <a:lnTo>
                    <a:pt x="439639" y="691610"/>
                  </a:lnTo>
                  <a:lnTo>
                    <a:pt x="400865" y="714805"/>
                  </a:lnTo>
                  <a:lnTo>
                    <a:pt x="360744" y="735885"/>
                  </a:lnTo>
                  <a:lnTo>
                    <a:pt x="319353" y="754772"/>
                  </a:lnTo>
                  <a:lnTo>
                    <a:pt x="276768" y="771391"/>
                  </a:lnTo>
                  <a:lnTo>
                    <a:pt x="233067" y="785664"/>
                  </a:lnTo>
                  <a:lnTo>
                    <a:pt x="188327" y="797514"/>
                  </a:lnTo>
                  <a:lnTo>
                    <a:pt x="142623" y="806864"/>
                  </a:lnTo>
                  <a:lnTo>
                    <a:pt x="96034" y="813638"/>
                  </a:lnTo>
                  <a:lnTo>
                    <a:pt x="48635" y="817759"/>
                  </a:lnTo>
                  <a:lnTo>
                    <a:pt x="505" y="819150"/>
                  </a:lnTo>
                  <a:lnTo>
                    <a:pt x="336" y="819150"/>
                  </a:lnTo>
                  <a:lnTo>
                    <a:pt x="168" y="819150"/>
                  </a:lnTo>
                  <a:lnTo>
                    <a:pt x="0" y="819150"/>
                  </a:lnTo>
                  <a:lnTo>
                    <a:pt x="505" y="0"/>
                  </a:lnTo>
                  <a:lnTo>
                    <a:pt x="81965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6" y="6095"/>
              <a:ext cx="1784604" cy="178460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9164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10" y="708461"/>
                  </a:lnTo>
                  <a:lnTo>
                    <a:pt x="20983" y="662500"/>
                  </a:lnTo>
                  <a:lnTo>
                    <a:pt x="32487" y="617462"/>
                  </a:lnTo>
                  <a:lnTo>
                    <a:pt x="46350" y="573417"/>
                  </a:lnTo>
                  <a:lnTo>
                    <a:pt x="62501" y="530438"/>
                  </a:lnTo>
                  <a:lnTo>
                    <a:pt x="80868" y="488596"/>
                  </a:lnTo>
                  <a:lnTo>
                    <a:pt x="101378" y="447964"/>
                  </a:lnTo>
                  <a:lnTo>
                    <a:pt x="123961" y="408613"/>
                  </a:lnTo>
                  <a:lnTo>
                    <a:pt x="148543" y="370615"/>
                  </a:lnTo>
                  <a:lnTo>
                    <a:pt x="175055" y="334042"/>
                  </a:lnTo>
                  <a:lnTo>
                    <a:pt x="203422" y="298966"/>
                  </a:lnTo>
                  <a:lnTo>
                    <a:pt x="233574" y="265459"/>
                  </a:lnTo>
                  <a:lnTo>
                    <a:pt x="265439" y="233593"/>
                  </a:lnTo>
                  <a:lnTo>
                    <a:pt x="298945" y="203439"/>
                  </a:lnTo>
                  <a:lnTo>
                    <a:pt x="334020" y="175070"/>
                  </a:lnTo>
                  <a:lnTo>
                    <a:pt x="370593" y="148557"/>
                  </a:lnTo>
                  <a:lnTo>
                    <a:pt x="408590" y="123973"/>
                  </a:lnTo>
                  <a:lnTo>
                    <a:pt x="447941" y="101388"/>
                  </a:lnTo>
                  <a:lnTo>
                    <a:pt x="488574" y="80876"/>
                  </a:lnTo>
                  <a:lnTo>
                    <a:pt x="530417" y="62508"/>
                  </a:lnTo>
                  <a:lnTo>
                    <a:pt x="573397" y="46355"/>
                  </a:lnTo>
                  <a:lnTo>
                    <a:pt x="617444" y="32490"/>
                  </a:lnTo>
                  <a:lnTo>
                    <a:pt x="662485" y="20985"/>
                  </a:lnTo>
                  <a:lnTo>
                    <a:pt x="708448" y="11912"/>
                  </a:lnTo>
                  <a:lnTo>
                    <a:pt x="755262" y="5342"/>
                  </a:lnTo>
                  <a:lnTo>
                    <a:pt x="802854" y="1347"/>
                  </a:lnTo>
                  <a:lnTo>
                    <a:pt x="851154" y="0"/>
                  </a:lnTo>
                  <a:lnTo>
                    <a:pt x="899448" y="1347"/>
                  </a:lnTo>
                  <a:lnTo>
                    <a:pt x="947036" y="5342"/>
                  </a:lnTo>
                  <a:lnTo>
                    <a:pt x="993846" y="11912"/>
                  </a:lnTo>
                  <a:lnTo>
                    <a:pt x="1039807" y="20985"/>
                  </a:lnTo>
                  <a:lnTo>
                    <a:pt x="1084845" y="32490"/>
                  </a:lnTo>
                  <a:lnTo>
                    <a:pt x="1128890" y="46355"/>
                  </a:lnTo>
                  <a:lnTo>
                    <a:pt x="1171869" y="62508"/>
                  </a:lnTo>
                  <a:lnTo>
                    <a:pt x="1213711" y="80876"/>
                  </a:lnTo>
                  <a:lnTo>
                    <a:pt x="1254343" y="101388"/>
                  </a:lnTo>
                  <a:lnTo>
                    <a:pt x="1293694" y="123973"/>
                  </a:lnTo>
                  <a:lnTo>
                    <a:pt x="1331692" y="148557"/>
                  </a:lnTo>
                  <a:lnTo>
                    <a:pt x="1368265" y="175070"/>
                  </a:lnTo>
                  <a:lnTo>
                    <a:pt x="1403341" y="203439"/>
                  </a:lnTo>
                  <a:lnTo>
                    <a:pt x="1436848" y="233593"/>
                  </a:lnTo>
                  <a:lnTo>
                    <a:pt x="1468714" y="265459"/>
                  </a:lnTo>
                  <a:lnTo>
                    <a:pt x="1498868" y="298966"/>
                  </a:lnTo>
                  <a:lnTo>
                    <a:pt x="1527237" y="334042"/>
                  </a:lnTo>
                  <a:lnTo>
                    <a:pt x="1553750" y="370615"/>
                  </a:lnTo>
                  <a:lnTo>
                    <a:pt x="1578334" y="408613"/>
                  </a:lnTo>
                  <a:lnTo>
                    <a:pt x="1600919" y="447964"/>
                  </a:lnTo>
                  <a:lnTo>
                    <a:pt x="1621431" y="488596"/>
                  </a:lnTo>
                  <a:lnTo>
                    <a:pt x="1639799" y="530438"/>
                  </a:lnTo>
                  <a:lnTo>
                    <a:pt x="1655952" y="573417"/>
                  </a:lnTo>
                  <a:lnTo>
                    <a:pt x="1669817" y="617462"/>
                  </a:lnTo>
                  <a:lnTo>
                    <a:pt x="1681322" y="662500"/>
                  </a:lnTo>
                  <a:lnTo>
                    <a:pt x="1690395" y="708461"/>
                  </a:lnTo>
                  <a:lnTo>
                    <a:pt x="1696965" y="755271"/>
                  </a:lnTo>
                  <a:lnTo>
                    <a:pt x="1700960" y="802859"/>
                  </a:lnTo>
                  <a:lnTo>
                    <a:pt x="1702308" y="851154"/>
                  </a:lnTo>
                  <a:lnTo>
                    <a:pt x="1700960" y="899448"/>
                  </a:lnTo>
                  <a:lnTo>
                    <a:pt x="1696965" y="947036"/>
                  </a:lnTo>
                  <a:lnTo>
                    <a:pt x="1690395" y="993846"/>
                  </a:lnTo>
                  <a:lnTo>
                    <a:pt x="1681322" y="1039807"/>
                  </a:lnTo>
                  <a:lnTo>
                    <a:pt x="1669817" y="1084845"/>
                  </a:lnTo>
                  <a:lnTo>
                    <a:pt x="1655952" y="1128890"/>
                  </a:lnTo>
                  <a:lnTo>
                    <a:pt x="1639799" y="1171869"/>
                  </a:lnTo>
                  <a:lnTo>
                    <a:pt x="1621431" y="1213711"/>
                  </a:lnTo>
                  <a:lnTo>
                    <a:pt x="1600919" y="1254343"/>
                  </a:lnTo>
                  <a:lnTo>
                    <a:pt x="1578334" y="1293694"/>
                  </a:lnTo>
                  <a:lnTo>
                    <a:pt x="1553750" y="1331692"/>
                  </a:lnTo>
                  <a:lnTo>
                    <a:pt x="1527237" y="1368265"/>
                  </a:lnTo>
                  <a:lnTo>
                    <a:pt x="1498868" y="1403341"/>
                  </a:lnTo>
                  <a:lnTo>
                    <a:pt x="1468714" y="1436848"/>
                  </a:lnTo>
                  <a:lnTo>
                    <a:pt x="1436848" y="1468714"/>
                  </a:lnTo>
                  <a:lnTo>
                    <a:pt x="1403341" y="1498868"/>
                  </a:lnTo>
                  <a:lnTo>
                    <a:pt x="1368265" y="1527237"/>
                  </a:lnTo>
                  <a:lnTo>
                    <a:pt x="1331692" y="1553750"/>
                  </a:lnTo>
                  <a:lnTo>
                    <a:pt x="1293694" y="1578334"/>
                  </a:lnTo>
                  <a:lnTo>
                    <a:pt x="1254343" y="1600919"/>
                  </a:lnTo>
                  <a:lnTo>
                    <a:pt x="1213711" y="1621431"/>
                  </a:lnTo>
                  <a:lnTo>
                    <a:pt x="1171869" y="1639799"/>
                  </a:lnTo>
                  <a:lnTo>
                    <a:pt x="1128890" y="1655952"/>
                  </a:lnTo>
                  <a:lnTo>
                    <a:pt x="1084845" y="1669817"/>
                  </a:lnTo>
                  <a:lnTo>
                    <a:pt x="1039807" y="1681322"/>
                  </a:lnTo>
                  <a:lnTo>
                    <a:pt x="993846" y="1690395"/>
                  </a:lnTo>
                  <a:lnTo>
                    <a:pt x="947036" y="1696965"/>
                  </a:lnTo>
                  <a:lnTo>
                    <a:pt x="899448" y="1700960"/>
                  </a:lnTo>
                  <a:lnTo>
                    <a:pt x="851154" y="1702308"/>
                  </a:lnTo>
                  <a:lnTo>
                    <a:pt x="802854" y="1700960"/>
                  </a:lnTo>
                  <a:lnTo>
                    <a:pt x="755262" y="1696965"/>
                  </a:lnTo>
                  <a:lnTo>
                    <a:pt x="708448" y="1690395"/>
                  </a:lnTo>
                  <a:lnTo>
                    <a:pt x="662485" y="1681322"/>
                  </a:lnTo>
                  <a:lnTo>
                    <a:pt x="617444" y="1669817"/>
                  </a:lnTo>
                  <a:lnTo>
                    <a:pt x="573397" y="1655952"/>
                  </a:lnTo>
                  <a:lnTo>
                    <a:pt x="530417" y="1639799"/>
                  </a:lnTo>
                  <a:lnTo>
                    <a:pt x="488574" y="1621431"/>
                  </a:lnTo>
                  <a:lnTo>
                    <a:pt x="447941" y="1600919"/>
                  </a:lnTo>
                  <a:lnTo>
                    <a:pt x="408590" y="1578334"/>
                  </a:lnTo>
                  <a:lnTo>
                    <a:pt x="370593" y="1553750"/>
                  </a:lnTo>
                  <a:lnTo>
                    <a:pt x="334020" y="1527237"/>
                  </a:lnTo>
                  <a:lnTo>
                    <a:pt x="298945" y="1498868"/>
                  </a:lnTo>
                  <a:lnTo>
                    <a:pt x="265439" y="1468714"/>
                  </a:lnTo>
                  <a:lnTo>
                    <a:pt x="233574" y="1436848"/>
                  </a:lnTo>
                  <a:lnTo>
                    <a:pt x="203422" y="1403341"/>
                  </a:lnTo>
                  <a:lnTo>
                    <a:pt x="175055" y="1368265"/>
                  </a:lnTo>
                  <a:lnTo>
                    <a:pt x="148543" y="1331692"/>
                  </a:lnTo>
                  <a:lnTo>
                    <a:pt x="123961" y="1293694"/>
                  </a:lnTo>
                  <a:lnTo>
                    <a:pt x="101378" y="1254343"/>
                  </a:lnTo>
                  <a:lnTo>
                    <a:pt x="80868" y="1213711"/>
                  </a:lnTo>
                  <a:lnTo>
                    <a:pt x="62501" y="1171869"/>
                  </a:lnTo>
                  <a:lnTo>
                    <a:pt x="46350" y="1128890"/>
                  </a:lnTo>
                  <a:lnTo>
                    <a:pt x="32487" y="1084845"/>
                  </a:lnTo>
                  <a:lnTo>
                    <a:pt x="20983" y="1039807"/>
                  </a:lnTo>
                  <a:lnTo>
                    <a:pt x="11910" y="993846"/>
                  </a:lnTo>
                  <a:lnTo>
                    <a:pt x="5341" y="947036"/>
                  </a:lnTo>
                  <a:lnTo>
                    <a:pt x="1347" y="899448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211" y="1045463"/>
              <a:ext cx="1155192" cy="115061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319" y="1050633"/>
              <a:ext cx="1116813" cy="11114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  <a:close/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  <a:close/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460" y="0"/>
              <a:ext cx="8130540" cy="6858000"/>
            </a:xfrm>
            <a:custGeom>
              <a:avLst/>
              <a:gdLst/>
              <a:ahLst/>
              <a:cxnLst/>
              <a:rect l="l" t="t" r="r" b="b"/>
              <a:pathLst>
                <a:path w="8130540" h="6858000">
                  <a:moveTo>
                    <a:pt x="81305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0540" y="68580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5" y="0"/>
              <a:ext cx="155447" cy="6857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3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64335" y="338327"/>
              <a:ext cx="4962144" cy="1216152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514602" y="471042"/>
            <a:ext cx="426148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b="0" u="none" spc="-20" dirty="0">
                <a:latin typeface="Constantia"/>
                <a:cs typeface="Constantia"/>
              </a:rPr>
              <a:t>INTRODUCTION</a:t>
            </a:r>
            <a:endParaRPr sz="4300">
              <a:latin typeface="Constantia"/>
              <a:cs typeface="Constant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8236" y="1302693"/>
            <a:ext cx="4408805" cy="228219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705"/>
              </a:spcBef>
              <a:buClr>
                <a:srgbClr val="3891A7"/>
              </a:buClr>
              <a:buSzPct val="79687"/>
              <a:buFont typeface="Wingdings"/>
              <a:buChar char=""/>
              <a:tabLst>
                <a:tab pos="296545" algn="l"/>
              </a:tabLst>
            </a:pPr>
            <a:r>
              <a:rPr sz="3200" spc="-275" dirty="0">
                <a:latin typeface="Constantia"/>
                <a:cs typeface="Constantia"/>
              </a:rPr>
              <a:t>T</a:t>
            </a:r>
            <a:r>
              <a:rPr sz="3200" dirty="0">
                <a:latin typeface="Constantia"/>
                <a:cs typeface="Constantia"/>
              </a:rPr>
              <a:t>o</a:t>
            </a:r>
            <a:r>
              <a:rPr sz="3200" spc="-165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su</a:t>
            </a:r>
            <a:r>
              <a:rPr sz="3200" spc="-10" dirty="0">
                <a:latin typeface="Constantia"/>
                <a:cs typeface="Constantia"/>
              </a:rPr>
              <a:t>p</a:t>
            </a:r>
            <a:r>
              <a:rPr sz="3200" dirty="0">
                <a:latin typeface="Constantia"/>
                <a:cs typeface="Constantia"/>
              </a:rPr>
              <a:t>e</a:t>
            </a:r>
            <a:r>
              <a:rPr sz="3200" spc="50" dirty="0">
                <a:latin typeface="Constantia"/>
                <a:cs typeface="Constantia"/>
              </a:rPr>
              <a:t>r</a:t>
            </a:r>
            <a:r>
              <a:rPr sz="3200" dirty="0">
                <a:latin typeface="Constantia"/>
                <a:cs typeface="Constantia"/>
              </a:rPr>
              <a:t>visors</a:t>
            </a:r>
            <a:endParaRPr sz="3200">
              <a:latin typeface="Constantia"/>
              <a:cs typeface="Constantia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Wingdings"/>
              <a:buChar char=""/>
              <a:tabLst>
                <a:tab pos="296545" algn="l"/>
              </a:tabLst>
            </a:pPr>
            <a:r>
              <a:rPr sz="3200" spc="-275" dirty="0">
                <a:latin typeface="Constantia"/>
                <a:cs typeface="Constantia"/>
              </a:rPr>
              <a:t>T</a:t>
            </a:r>
            <a:r>
              <a:rPr sz="3200" dirty="0">
                <a:latin typeface="Constantia"/>
                <a:cs typeface="Constantia"/>
              </a:rPr>
              <a:t>o</a:t>
            </a:r>
            <a:r>
              <a:rPr sz="3200" spc="-185" dirty="0">
                <a:latin typeface="Constantia"/>
                <a:cs typeface="Constantia"/>
              </a:rPr>
              <a:t> </a:t>
            </a:r>
            <a:r>
              <a:rPr sz="3200" spc="-65" dirty="0">
                <a:latin typeface="Constantia"/>
                <a:cs typeface="Constantia"/>
              </a:rPr>
              <a:t>c</a:t>
            </a:r>
            <a:r>
              <a:rPr sz="3200" spc="-5" dirty="0">
                <a:latin typeface="Constantia"/>
                <a:cs typeface="Constantia"/>
              </a:rPr>
              <a:t>o</a:t>
            </a:r>
            <a:r>
              <a:rPr sz="3200" dirty="0">
                <a:latin typeface="Constantia"/>
                <a:cs typeface="Constantia"/>
              </a:rPr>
              <a:t>-</a:t>
            </a:r>
            <a:r>
              <a:rPr sz="3200" spc="-80" dirty="0">
                <a:latin typeface="Constantia"/>
                <a:cs typeface="Constantia"/>
              </a:rPr>
              <a:t>w</a:t>
            </a:r>
            <a:r>
              <a:rPr sz="3200" dirty="0">
                <a:latin typeface="Constantia"/>
                <a:cs typeface="Constantia"/>
              </a:rPr>
              <a:t>o</a:t>
            </a:r>
            <a:r>
              <a:rPr sz="3200" spc="-45" dirty="0">
                <a:latin typeface="Constantia"/>
                <a:cs typeface="Constantia"/>
              </a:rPr>
              <a:t>r</a:t>
            </a:r>
            <a:r>
              <a:rPr sz="3200" spc="-70" dirty="0">
                <a:latin typeface="Constantia"/>
                <a:cs typeface="Constantia"/>
              </a:rPr>
              <a:t>k</a:t>
            </a:r>
            <a:r>
              <a:rPr sz="3200" dirty="0">
                <a:latin typeface="Constantia"/>
                <a:cs typeface="Constantia"/>
              </a:rPr>
              <a:t>ers</a:t>
            </a:r>
            <a:endParaRPr sz="3200">
              <a:latin typeface="Constantia"/>
              <a:cs typeface="Constantia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Wingdings"/>
              <a:buChar char=""/>
              <a:tabLst>
                <a:tab pos="296545" algn="l"/>
              </a:tabLst>
            </a:pPr>
            <a:r>
              <a:rPr sz="3200" spc="-275" dirty="0">
                <a:latin typeface="Constantia"/>
                <a:cs typeface="Constantia"/>
              </a:rPr>
              <a:t>T</a:t>
            </a:r>
            <a:r>
              <a:rPr sz="3200" dirty="0">
                <a:latin typeface="Constantia"/>
                <a:cs typeface="Constantia"/>
              </a:rPr>
              <a:t>o</a:t>
            </a:r>
            <a:r>
              <a:rPr sz="3200" spc="-14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t</a:t>
            </a:r>
            <a:r>
              <a:rPr sz="3200" spc="-70" dirty="0">
                <a:latin typeface="Constantia"/>
                <a:cs typeface="Constantia"/>
              </a:rPr>
              <a:t>r</a:t>
            </a:r>
            <a:r>
              <a:rPr sz="3200" dirty="0">
                <a:latin typeface="Constantia"/>
                <a:cs typeface="Constantia"/>
              </a:rPr>
              <a:t>ainers</a:t>
            </a:r>
            <a:endParaRPr sz="3200">
              <a:latin typeface="Constantia"/>
              <a:cs typeface="Constantia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Wingdings"/>
              <a:buChar char=""/>
              <a:tabLst>
                <a:tab pos="296545" algn="l"/>
              </a:tabLst>
            </a:pPr>
            <a:r>
              <a:rPr sz="3200" spc="-275" dirty="0">
                <a:latin typeface="Constantia"/>
                <a:cs typeface="Constantia"/>
              </a:rPr>
              <a:t>T</a:t>
            </a:r>
            <a:r>
              <a:rPr sz="3200" dirty="0">
                <a:latin typeface="Constantia"/>
                <a:cs typeface="Constantia"/>
              </a:rPr>
              <a:t>o</a:t>
            </a:r>
            <a:r>
              <a:rPr sz="3200" spc="-19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em</a:t>
            </a:r>
            <a:r>
              <a:rPr sz="3200" spc="-15" dirty="0">
                <a:latin typeface="Constantia"/>
                <a:cs typeface="Constantia"/>
              </a:rPr>
              <a:t>p</a:t>
            </a:r>
            <a:r>
              <a:rPr sz="3200" dirty="0">
                <a:latin typeface="Constantia"/>
                <a:cs typeface="Constantia"/>
              </a:rPr>
              <a:t>l</a:t>
            </a:r>
            <a:r>
              <a:rPr sz="3200" spc="-55" dirty="0">
                <a:latin typeface="Constantia"/>
                <a:cs typeface="Constantia"/>
              </a:rPr>
              <a:t>o</a:t>
            </a:r>
            <a:r>
              <a:rPr sz="3200" spc="-70" dirty="0">
                <a:latin typeface="Constantia"/>
                <a:cs typeface="Constantia"/>
              </a:rPr>
              <a:t>y</a:t>
            </a:r>
            <a:r>
              <a:rPr sz="3200" dirty="0">
                <a:latin typeface="Constantia"/>
                <a:cs typeface="Constantia"/>
              </a:rPr>
              <a:t>ee</a:t>
            </a:r>
            <a:r>
              <a:rPr sz="3200" spc="-170" dirty="0">
                <a:latin typeface="Constantia"/>
                <a:cs typeface="Constantia"/>
              </a:rPr>
              <a:t> </a:t>
            </a:r>
            <a:r>
              <a:rPr sz="3200" spc="-65" dirty="0">
                <a:latin typeface="Constantia"/>
                <a:cs typeface="Constantia"/>
              </a:rPr>
              <a:t>c</a:t>
            </a:r>
            <a:r>
              <a:rPr sz="3200" dirty="0">
                <a:latin typeface="Constantia"/>
                <a:cs typeface="Constantia"/>
              </a:rPr>
              <a:t>ou</a:t>
            </a:r>
            <a:r>
              <a:rPr sz="3200" spc="-15" dirty="0">
                <a:latin typeface="Constantia"/>
                <a:cs typeface="Constantia"/>
              </a:rPr>
              <a:t>n</a:t>
            </a:r>
            <a:r>
              <a:rPr sz="3200" spc="-5" dirty="0">
                <a:latin typeface="Constantia"/>
                <a:cs typeface="Constantia"/>
              </a:rPr>
              <a:t>cilors</a:t>
            </a:r>
            <a:endParaRPr sz="3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780" y="0"/>
            <a:ext cx="9142730" cy="6858000"/>
            <a:chOff x="1780" y="0"/>
            <a:chExt cx="9142730" cy="6858000"/>
          </a:xfrm>
        </p:grpSpPr>
        <p:sp>
          <p:nvSpPr>
            <p:cNvPr id="4" name="object 4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505" y="0"/>
                  </a:lnTo>
                  <a:lnTo>
                    <a:pt x="0" y="819150"/>
                  </a:lnTo>
                  <a:lnTo>
                    <a:pt x="48635" y="817759"/>
                  </a:lnTo>
                  <a:lnTo>
                    <a:pt x="96034" y="813638"/>
                  </a:lnTo>
                  <a:lnTo>
                    <a:pt x="142623" y="806864"/>
                  </a:lnTo>
                  <a:lnTo>
                    <a:pt x="188327" y="797514"/>
                  </a:lnTo>
                  <a:lnTo>
                    <a:pt x="233067" y="785664"/>
                  </a:lnTo>
                  <a:lnTo>
                    <a:pt x="276768" y="771391"/>
                  </a:lnTo>
                  <a:lnTo>
                    <a:pt x="319353" y="754772"/>
                  </a:lnTo>
                  <a:lnTo>
                    <a:pt x="360744" y="735885"/>
                  </a:lnTo>
                  <a:lnTo>
                    <a:pt x="400865" y="714805"/>
                  </a:lnTo>
                  <a:lnTo>
                    <a:pt x="439639" y="691610"/>
                  </a:lnTo>
                  <a:lnTo>
                    <a:pt x="476990" y="666377"/>
                  </a:lnTo>
                  <a:lnTo>
                    <a:pt x="512839" y="639182"/>
                  </a:lnTo>
                  <a:lnTo>
                    <a:pt x="547112" y="610102"/>
                  </a:lnTo>
                  <a:lnTo>
                    <a:pt x="579729" y="579215"/>
                  </a:lnTo>
                  <a:lnTo>
                    <a:pt x="610616" y="546596"/>
                  </a:lnTo>
                  <a:lnTo>
                    <a:pt x="639695" y="512323"/>
                  </a:lnTo>
                  <a:lnTo>
                    <a:pt x="666889" y="476473"/>
                  </a:lnTo>
                  <a:lnTo>
                    <a:pt x="692122" y="439123"/>
                  </a:lnTo>
                  <a:lnTo>
                    <a:pt x="715316" y="400349"/>
                  </a:lnTo>
                  <a:lnTo>
                    <a:pt x="736395" y="360228"/>
                  </a:lnTo>
                  <a:lnTo>
                    <a:pt x="755281" y="318837"/>
                  </a:lnTo>
                  <a:lnTo>
                    <a:pt x="771899" y="276253"/>
                  </a:lnTo>
                  <a:lnTo>
                    <a:pt x="786171" y="232553"/>
                  </a:lnTo>
                  <a:lnTo>
                    <a:pt x="798020" y="187814"/>
                  </a:lnTo>
                  <a:lnTo>
                    <a:pt x="807370" y="142112"/>
                  </a:lnTo>
                  <a:lnTo>
                    <a:pt x="814144" y="95524"/>
                  </a:lnTo>
                  <a:lnTo>
                    <a:pt x="818264" y="48128"/>
                  </a:lnTo>
                  <a:lnTo>
                    <a:pt x="819655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818264" y="48128"/>
                  </a:lnTo>
                  <a:lnTo>
                    <a:pt x="814144" y="95524"/>
                  </a:lnTo>
                  <a:lnTo>
                    <a:pt x="807370" y="142112"/>
                  </a:lnTo>
                  <a:lnTo>
                    <a:pt x="798020" y="187814"/>
                  </a:lnTo>
                  <a:lnTo>
                    <a:pt x="786171" y="232553"/>
                  </a:lnTo>
                  <a:lnTo>
                    <a:pt x="771899" y="276253"/>
                  </a:lnTo>
                  <a:lnTo>
                    <a:pt x="755281" y="318837"/>
                  </a:lnTo>
                  <a:lnTo>
                    <a:pt x="736395" y="360228"/>
                  </a:lnTo>
                  <a:lnTo>
                    <a:pt x="715316" y="400349"/>
                  </a:lnTo>
                  <a:lnTo>
                    <a:pt x="692122" y="439123"/>
                  </a:lnTo>
                  <a:lnTo>
                    <a:pt x="666889" y="476473"/>
                  </a:lnTo>
                  <a:lnTo>
                    <a:pt x="639695" y="512323"/>
                  </a:lnTo>
                  <a:lnTo>
                    <a:pt x="610616" y="546596"/>
                  </a:lnTo>
                  <a:lnTo>
                    <a:pt x="579729" y="579215"/>
                  </a:lnTo>
                  <a:lnTo>
                    <a:pt x="547112" y="610102"/>
                  </a:lnTo>
                  <a:lnTo>
                    <a:pt x="512839" y="639182"/>
                  </a:lnTo>
                  <a:lnTo>
                    <a:pt x="476990" y="666377"/>
                  </a:lnTo>
                  <a:lnTo>
                    <a:pt x="439639" y="691610"/>
                  </a:lnTo>
                  <a:lnTo>
                    <a:pt x="400865" y="714805"/>
                  </a:lnTo>
                  <a:lnTo>
                    <a:pt x="360744" y="735885"/>
                  </a:lnTo>
                  <a:lnTo>
                    <a:pt x="319353" y="754772"/>
                  </a:lnTo>
                  <a:lnTo>
                    <a:pt x="276768" y="771391"/>
                  </a:lnTo>
                  <a:lnTo>
                    <a:pt x="233067" y="785664"/>
                  </a:lnTo>
                  <a:lnTo>
                    <a:pt x="188327" y="797514"/>
                  </a:lnTo>
                  <a:lnTo>
                    <a:pt x="142623" y="806864"/>
                  </a:lnTo>
                  <a:lnTo>
                    <a:pt x="96034" y="813638"/>
                  </a:lnTo>
                  <a:lnTo>
                    <a:pt x="48635" y="817759"/>
                  </a:lnTo>
                  <a:lnTo>
                    <a:pt x="505" y="819150"/>
                  </a:lnTo>
                  <a:lnTo>
                    <a:pt x="336" y="819150"/>
                  </a:lnTo>
                  <a:lnTo>
                    <a:pt x="168" y="819150"/>
                  </a:lnTo>
                  <a:lnTo>
                    <a:pt x="0" y="819150"/>
                  </a:lnTo>
                  <a:lnTo>
                    <a:pt x="505" y="0"/>
                  </a:lnTo>
                  <a:lnTo>
                    <a:pt x="81965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6" y="6095"/>
              <a:ext cx="1784604" cy="178460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9164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10" y="708461"/>
                  </a:lnTo>
                  <a:lnTo>
                    <a:pt x="20983" y="662500"/>
                  </a:lnTo>
                  <a:lnTo>
                    <a:pt x="32487" y="617462"/>
                  </a:lnTo>
                  <a:lnTo>
                    <a:pt x="46350" y="573417"/>
                  </a:lnTo>
                  <a:lnTo>
                    <a:pt x="62501" y="530438"/>
                  </a:lnTo>
                  <a:lnTo>
                    <a:pt x="80868" y="488596"/>
                  </a:lnTo>
                  <a:lnTo>
                    <a:pt x="101378" y="447964"/>
                  </a:lnTo>
                  <a:lnTo>
                    <a:pt x="123961" y="408613"/>
                  </a:lnTo>
                  <a:lnTo>
                    <a:pt x="148543" y="370615"/>
                  </a:lnTo>
                  <a:lnTo>
                    <a:pt x="175055" y="334042"/>
                  </a:lnTo>
                  <a:lnTo>
                    <a:pt x="203422" y="298966"/>
                  </a:lnTo>
                  <a:lnTo>
                    <a:pt x="233574" y="265459"/>
                  </a:lnTo>
                  <a:lnTo>
                    <a:pt x="265439" y="233593"/>
                  </a:lnTo>
                  <a:lnTo>
                    <a:pt x="298945" y="203439"/>
                  </a:lnTo>
                  <a:lnTo>
                    <a:pt x="334020" y="175070"/>
                  </a:lnTo>
                  <a:lnTo>
                    <a:pt x="370593" y="148557"/>
                  </a:lnTo>
                  <a:lnTo>
                    <a:pt x="408590" y="123973"/>
                  </a:lnTo>
                  <a:lnTo>
                    <a:pt x="447941" y="101388"/>
                  </a:lnTo>
                  <a:lnTo>
                    <a:pt x="488574" y="80876"/>
                  </a:lnTo>
                  <a:lnTo>
                    <a:pt x="530417" y="62508"/>
                  </a:lnTo>
                  <a:lnTo>
                    <a:pt x="573397" y="46355"/>
                  </a:lnTo>
                  <a:lnTo>
                    <a:pt x="617444" y="32490"/>
                  </a:lnTo>
                  <a:lnTo>
                    <a:pt x="662485" y="20985"/>
                  </a:lnTo>
                  <a:lnTo>
                    <a:pt x="708448" y="11912"/>
                  </a:lnTo>
                  <a:lnTo>
                    <a:pt x="755262" y="5342"/>
                  </a:lnTo>
                  <a:lnTo>
                    <a:pt x="802854" y="1347"/>
                  </a:lnTo>
                  <a:lnTo>
                    <a:pt x="851154" y="0"/>
                  </a:lnTo>
                  <a:lnTo>
                    <a:pt x="899448" y="1347"/>
                  </a:lnTo>
                  <a:lnTo>
                    <a:pt x="947036" y="5342"/>
                  </a:lnTo>
                  <a:lnTo>
                    <a:pt x="993846" y="11912"/>
                  </a:lnTo>
                  <a:lnTo>
                    <a:pt x="1039807" y="20985"/>
                  </a:lnTo>
                  <a:lnTo>
                    <a:pt x="1084845" y="32490"/>
                  </a:lnTo>
                  <a:lnTo>
                    <a:pt x="1128890" y="46355"/>
                  </a:lnTo>
                  <a:lnTo>
                    <a:pt x="1171869" y="62508"/>
                  </a:lnTo>
                  <a:lnTo>
                    <a:pt x="1213711" y="80876"/>
                  </a:lnTo>
                  <a:lnTo>
                    <a:pt x="1254343" y="101388"/>
                  </a:lnTo>
                  <a:lnTo>
                    <a:pt x="1293694" y="123973"/>
                  </a:lnTo>
                  <a:lnTo>
                    <a:pt x="1331692" y="148557"/>
                  </a:lnTo>
                  <a:lnTo>
                    <a:pt x="1368265" y="175070"/>
                  </a:lnTo>
                  <a:lnTo>
                    <a:pt x="1403341" y="203439"/>
                  </a:lnTo>
                  <a:lnTo>
                    <a:pt x="1436848" y="233593"/>
                  </a:lnTo>
                  <a:lnTo>
                    <a:pt x="1468714" y="265459"/>
                  </a:lnTo>
                  <a:lnTo>
                    <a:pt x="1498868" y="298966"/>
                  </a:lnTo>
                  <a:lnTo>
                    <a:pt x="1527237" y="334042"/>
                  </a:lnTo>
                  <a:lnTo>
                    <a:pt x="1553750" y="370615"/>
                  </a:lnTo>
                  <a:lnTo>
                    <a:pt x="1578334" y="408613"/>
                  </a:lnTo>
                  <a:lnTo>
                    <a:pt x="1600919" y="447964"/>
                  </a:lnTo>
                  <a:lnTo>
                    <a:pt x="1621431" y="488596"/>
                  </a:lnTo>
                  <a:lnTo>
                    <a:pt x="1639799" y="530438"/>
                  </a:lnTo>
                  <a:lnTo>
                    <a:pt x="1655952" y="573417"/>
                  </a:lnTo>
                  <a:lnTo>
                    <a:pt x="1669817" y="617462"/>
                  </a:lnTo>
                  <a:lnTo>
                    <a:pt x="1681322" y="662500"/>
                  </a:lnTo>
                  <a:lnTo>
                    <a:pt x="1690395" y="708461"/>
                  </a:lnTo>
                  <a:lnTo>
                    <a:pt x="1696965" y="755271"/>
                  </a:lnTo>
                  <a:lnTo>
                    <a:pt x="1700960" y="802859"/>
                  </a:lnTo>
                  <a:lnTo>
                    <a:pt x="1702308" y="851154"/>
                  </a:lnTo>
                  <a:lnTo>
                    <a:pt x="1700960" y="899448"/>
                  </a:lnTo>
                  <a:lnTo>
                    <a:pt x="1696965" y="947036"/>
                  </a:lnTo>
                  <a:lnTo>
                    <a:pt x="1690395" y="993846"/>
                  </a:lnTo>
                  <a:lnTo>
                    <a:pt x="1681322" y="1039807"/>
                  </a:lnTo>
                  <a:lnTo>
                    <a:pt x="1669817" y="1084845"/>
                  </a:lnTo>
                  <a:lnTo>
                    <a:pt x="1655952" y="1128890"/>
                  </a:lnTo>
                  <a:lnTo>
                    <a:pt x="1639799" y="1171869"/>
                  </a:lnTo>
                  <a:lnTo>
                    <a:pt x="1621431" y="1213711"/>
                  </a:lnTo>
                  <a:lnTo>
                    <a:pt x="1600919" y="1254343"/>
                  </a:lnTo>
                  <a:lnTo>
                    <a:pt x="1578334" y="1293694"/>
                  </a:lnTo>
                  <a:lnTo>
                    <a:pt x="1553750" y="1331692"/>
                  </a:lnTo>
                  <a:lnTo>
                    <a:pt x="1527237" y="1368265"/>
                  </a:lnTo>
                  <a:lnTo>
                    <a:pt x="1498868" y="1403341"/>
                  </a:lnTo>
                  <a:lnTo>
                    <a:pt x="1468714" y="1436848"/>
                  </a:lnTo>
                  <a:lnTo>
                    <a:pt x="1436848" y="1468714"/>
                  </a:lnTo>
                  <a:lnTo>
                    <a:pt x="1403341" y="1498868"/>
                  </a:lnTo>
                  <a:lnTo>
                    <a:pt x="1368265" y="1527237"/>
                  </a:lnTo>
                  <a:lnTo>
                    <a:pt x="1331692" y="1553750"/>
                  </a:lnTo>
                  <a:lnTo>
                    <a:pt x="1293694" y="1578334"/>
                  </a:lnTo>
                  <a:lnTo>
                    <a:pt x="1254343" y="1600919"/>
                  </a:lnTo>
                  <a:lnTo>
                    <a:pt x="1213711" y="1621431"/>
                  </a:lnTo>
                  <a:lnTo>
                    <a:pt x="1171869" y="1639799"/>
                  </a:lnTo>
                  <a:lnTo>
                    <a:pt x="1128890" y="1655952"/>
                  </a:lnTo>
                  <a:lnTo>
                    <a:pt x="1084845" y="1669817"/>
                  </a:lnTo>
                  <a:lnTo>
                    <a:pt x="1039807" y="1681322"/>
                  </a:lnTo>
                  <a:lnTo>
                    <a:pt x="993846" y="1690395"/>
                  </a:lnTo>
                  <a:lnTo>
                    <a:pt x="947036" y="1696965"/>
                  </a:lnTo>
                  <a:lnTo>
                    <a:pt x="899448" y="1700960"/>
                  </a:lnTo>
                  <a:lnTo>
                    <a:pt x="851154" y="1702308"/>
                  </a:lnTo>
                  <a:lnTo>
                    <a:pt x="802854" y="1700960"/>
                  </a:lnTo>
                  <a:lnTo>
                    <a:pt x="755262" y="1696965"/>
                  </a:lnTo>
                  <a:lnTo>
                    <a:pt x="708448" y="1690395"/>
                  </a:lnTo>
                  <a:lnTo>
                    <a:pt x="662485" y="1681322"/>
                  </a:lnTo>
                  <a:lnTo>
                    <a:pt x="617444" y="1669817"/>
                  </a:lnTo>
                  <a:lnTo>
                    <a:pt x="573397" y="1655952"/>
                  </a:lnTo>
                  <a:lnTo>
                    <a:pt x="530417" y="1639799"/>
                  </a:lnTo>
                  <a:lnTo>
                    <a:pt x="488574" y="1621431"/>
                  </a:lnTo>
                  <a:lnTo>
                    <a:pt x="447941" y="1600919"/>
                  </a:lnTo>
                  <a:lnTo>
                    <a:pt x="408590" y="1578334"/>
                  </a:lnTo>
                  <a:lnTo>
                    <a:pt x="370593" y="1553750"/>
                  </a:lnTo>
                  <a:lnTo>
                    <a:pt x="334020" y="1527237"/>
                  </a:lnTo>
                  <a:lnTo>
                    <a:pt x="298945" y="1498868"/>
                  </a:lnTo>
                  <a:lnTo>
                    <a:pt x="265439" y="1468714"/>
                  </a:lnTo>
                  <a:lnTo>
                    <a:pt x="233574" y="1436848"/>
                  </a:lnTo>
                  <a:lnTo>
                    <a:pt x="203422" y="1403341"/>
                  </a:lnTo>
                  <a:lnTo>
                    <a:pt x="175055" y="1368265"/>
                  </a:lnTo>
                  <a:lnTo>
                    <a:pt x="148543" y="1331692"/>
                  </a:lnTo>
                  <a:lnTo>
                    <a:pt x="123961" y="1293694"/>
                  </a:lnTo>
                  <a:lnTo>
                    <a:pt x="101378" y="1254343"/>
                  </a:lnTo>
                  <a:lnTo>
                    <a:pt x="80868" y="1213711"/>
                  </a:lnTo>
                  <a:lnTo>
                    <a:pt x="62501" y="1171869"/>
                  </a:lnTo>
                  <a:lnTo>
                    <a:pt x="46350" y="1128890"/>
                  </a:lnTo>
                  <a:lnTo>
                    <a:pt x="32487" y="1084845"/>
                  </a:lnTo>
                  <a:lnTo>
                    <a:pt x="20983" y="1039807"/>
                  </a:lnTo>
                  <a:lnTo>
                    <a:pt x="11910" y="993846"/>
                  </a:lnTo>
                  <a:lnTo>
                    <a:pt x="5341" y="947036"/>
                  </a:lnTo>
                  <a:lnTo>
                    <a:pt x="1347" y="899448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211" y="1045463"/>
              <a:ext cx="1155192" cy="115061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319" y="1050633"/>
              <a:ext cx="1116813" cy="11114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  <a:close/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  <a:close/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460" y="0"/>
              <a:ext cx="8130540" cy="6858000"/>
            </a:xfrm>
            <a:custGeom>
              <a:avLst/>
              <a:gdLst/>
              <a:ahLst/>
              <a:cxnLst/>
              <a:rect l="l" t="t" r="r" b="b"/>
              <a:pathLst>
                <a:path w="8130540" h="6858000">
                  <a:moveTo>
                    <a:pt x="81305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0540" y="68580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5" y="0"/>
              <a:ext cx="155447" cy="6857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3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64335" y="338327"/>
              <a:ext cx="7412735" cy="1216152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514602" y="471042"/>
            <a:ext cx="6712584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b="0" u="none" spc="-30" dirty="0">
                <a:latin typeface="Constantia"/>
                <a:cs typeface="Constantia"/>
              </a:rPr>
              <a:t>ORGANIZATIONAL</a:t>
            </a:r>
            <a:r>
              <a:rPr sz="4300" b="0" u="none" spc="-70" dirty="0">
                <a:latin typeface="Constantia"/>
                <a:cs typeface="Constantia"/>
              </a:rPr>
              <a:t> </a:t>
            </a:r>
            <a:r>
              <a:rPr sz="4300" b="0" u="none" spc="-5" dirty="0">
                <a:latin typeface="Constantia"/>
                <a:cs typeface="Constantia"/>
              </a:rPr>
              <a:t>ISSUES</a:t>
            </a:r>
            <a:endParaRPr sz="4300">
              <a:latin typeface="Constantia"/>
              <a:cs typeface="Constant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96897" y="1378893"/>
            <a:ext cx="7047865" cy="341058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705"/>
              </a:spcBef>
              <a:buClr>
                <a:srgbClr val="3891A7"/>
              </a:buClr>
              <a:buSzPct val="79687"/>
              <a:buFont typeface="Wingdings"/>
              <a:buChar char=""/>
              <a:tabLst>
                <a:tab pos="296545" algn="l"/>
              </a:tabLst>
            </a:pPr>
            <a:r>
              <a:rPr sz="3200" spc="-5" dirty="0">
                <a:latin typeface="Constantia"/>
                <a:cs typeface="Constantia"/>
              </a:rPr>
              <a:t>History</a:t>
            </a:r>
            <a:r>
              <a:rPr sz="3200" spc="-175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of</a:t>
            </a:r>
            <a:r>
              <a:rPr sz="3200" spc="2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the</a:t>
            </a:r>
            <a:r>
              <a:rPr sz="3200" spc="-185" dirty="0">
                <a:latin typeface="Constantia"/>
                <a:cs typeface="Constantia"/>
              </a:rPr>
              <a:t> </a:t>
            </a:r>
            <a:r>
              <a:rPr sz="3200" spc="-20" dirty="0">
                <a:latin typeface="Constantia"/>
                <a:cs typeface="Constantia"/>
              </a:rPr>
              <a:t>company</a:t>
            </a:r>
            <a:endParaRPr sz="3200">
              <a:latin typeface="Constantia"/>
              <a:cs typeface="Constantia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Wingdings"/>
              <a:buChar char=""/>
              <a:tabLst>
                <a:tab pos="296545" algn="l"/>
              </a:tabLst>
            </a:pPr>
            <a:r>
              <a:rPr sz="3200" spc="-15" dirty="0">
                <a:latin typeface="Constantia"/>
                <a:cs typeface="Constantia"/>
              </a:rPr>
              <a:t>Names</a:t>
            </a:r>
            <a:r>
              <a:rPr sz="3200" spc="-145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and</a:t>
            </a:r>
            <a:r>
              <a:rPr sz="3200" spc="-5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titles</a:t>
            </a:r>
            <a:r>
              <a:rPr sz="3200" spc="-145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of</a:t>
            </a:r>
            <a:r>
              <a:rPr sz="3200" spc="50" dirty="0">
                <a:latin typeface="Constantia"/>
                <a:cs typeface="Constantia"/>
              </a:rPr>
              <a:t> </a:t>
            </a:r>
            <a:r>
              <a:rPr sz="3200" spc="-25" dirty="0">
                <a:latin typeface="Constantia"/>
                <a:cs typeface="Constantia"/>
              </a:rPr>
              <a:t>key</a:t>
            </a:r>
            <a:r>
              <a:rPr sz="3200" spc="-160" dirty="0">
                <a:latin typeface="Constantia"/>
                <a:cs typeface="Constantia"/>
              </a:rPr>
              <a:t> </a:t>
            </a:r>
            <a:r>
              <a:rPr sz="3200" spc="-20" dirty="0">
                <a:latin typeface="Constantia"/>
                <a:cs typeface="Constantia"/>
              </a:rPr>
              <a:t>executives</a:t>
            </a:r>
            <a:endParaRPr sz="3200">
              <a:latin typeface="Constantia"/>
              <a:cs typeface="Constantia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Wingdings"/>
              <a:buChar char=""/>
              <a:tabLst>
                <a:tab pos="296545" algn="l"/>
              </a:tabLst>
            </a:pPr>
            <a:r>
              <a:rPr sz="3200" spc="-5" dirty="0">
                <a:latin typeface="Constantia"/>
                <a:cs typeface="Constantia"/>
              </a:rPr>
              <a:t>Probationary</a:t>
            </a:r>
            <a:r>
              <a:rPr sz="3200" spc="-16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period</a:t>
            </a:r>
            <a:endParaRPr sz="3200">
              <a:latin typeface="Constantia"/>
              <a:cs typeface="Constantia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Wingdings"/>
              <a:buChar char=""/>
              <a:tabLst>
                <a:tab pos="296545" algn="l"/>
              </a:tabLst>
            </a:pPr>
            <a:r>
              <a:rPr sz="3200" spc="-5" dirty="0">
                <a:latin typeface="Constantia"/>
                <a:cs typeface="Constantia"/>
              </a:rPr>
              <a:t>Products/services</a:t>
            </a:r>
            <a:r>
              <a:rPr sz="3200" spc="-170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offered</a:t>
            </a:r>
            <a:endParaRPr sz="3200">
              <a:latin typeface="Constantia"/>
              <a:cs typeface="Constantia"/>
            </a:endParaRPr>
          </a:p>
          <a:p>
            <a:pPr marL="295910" indent="-283845">
              <a:lnSpc>
                <a:spcPct val="100000"/>
              </a:lnSpc>
              <a:spcBef>
                <a:spcPts val="605"/>
              </a:spcBef>
              <a:buClr>
                <a:srgbClr val="3891A7"/>
              </a:buClr>
              <a:buSzPct val="79687"/>
              <a:buFont typeface="Wingdings"/>
              <a:buChar char=""/>
              <a:tabLst>
                <a:tab pos="296545" algn="l"/>
              </a:tabLst>
            </a:pPr>
            <a:r>
              <a:rPr sz="3200" spc="-5" dirty="0">
                <a:latin typeface="Constantia"/>
                <a:cs typeface="Constantia"/>
              </a:rPr>
              <a:t>Overview</a:t>
            </a:r>
            <a:r>
              <a:rPr sz="3200" spc="-135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of</a:t>
            </a:r>
            <a:r>
              <a:rPr sz="3200" spc="2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the</a:t>
            </a:r>
            <a:r>
              <a:rPr sz="3200" spc="-165" dirty="0">
                <a:latin typeface="Constantia"/>
                <a:cs typeface="Constantia"/>
              </a:rPr>
              <a:t> </a:t>
            </a:r>
            <a:r>
              <a:rPr sz="3200" spc="-25" dirty="0">
                <a:latin typeface="Constantia"/>
                <a:cs typeface="Constantia"/>
              </a:rPr>
              <a:t>company’s</a:t>
            </a:r>
            <a:r>
              <a:rPr sz="3200" spc="-114" dirty="0">
                <a:latin typeface="Constantia"/>
                <a:cs typeface="Constantia"/>
              </a:rPr>
              <a:t> </a:t>
            </a:r>
            <a:r>
              <a:rPr sz="3200" spc="-20" dirty="0">
                <a:latin typeface="Constantia"/>
                <a:cs typeface="Constantia"/>
              </a:rPr>
              <a:t>procedures</a:t>
            </a:r>
            <a:endParaRPr sz="3200">
              <a:latin typeface="Constantia"/>
              <a:cs typeface="Constantia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Wingdings"/>
              <a:buChar char=""/>
              <a:tabLst>
                <a:tab pos="296545" algn="l"/>
              </a:tabLst>
            </a:pPr>
            <a:r>
              <a:rPr sz="3200" spc="5" dirty="0">
                <a:latin typeface="Constantia"/>
                <a:cs typeface="Constantia"/>
              </a:rPr>
              <a:t>Disciplinary</a:t>
            </a:r>
            <a:r>
              <a:rPr sz="3200" spc="-175" dirty="0">
                <a:latin typeface="Constantia"/>
                <a:cs typeface="Constantia"/>
              </a:rPr>
              <a:t> </a:t>
            </a:r>
            <a:r>
              <a:rPr sz="3200" spc="-20" dirty="0">
                <a:latin typeface="Constantia"/>
                <a:cs typeface="Constantia"/>
              </a:rPr>
              <a:t>procedure</a:t>
            </a:r>
            <a:endParaRPr sz="3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780" y="0"/>
            <a:ext cx="9142730" cy="6858000"/>
            <a:chOff x="1780" y="0"/>
            <a:chExt cx="9142730" cy="6858000"/>
          </a:xfrm>
        </p:grpSpPr>
        <p:sp>
          <p:nvSpPr>
            <p:cNvPr id="4" name="object 4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505" y="0"/>
                  </a:lnTo>
                  <a:lnTo>
                    <a:pt x="0" y="819150"/>
                  </a:lnTo>
                  <a:lnTo>
                    <a:pt x="48635" y="817759"/>
                  </a:lnTo>
                  <a:lnTo>
                    <a:pt x="96034" y="813638"/>
                  </a:lnTo>
                  <a:lnTo>
                    <a:pt x="142623" y="806864"/>
                  </a:lnTo>
                  <a:lnTo>
                    <a:pt x="188327" y="797514"/>
                  </a:lnTo>
                  <a:lnTo>
                    <a:pt x="233067" y="785664"/>
                  </a:lnTo>
                  <a:lnTo>
                    <a:pt x="276768" y="771391"/>
                  </a:lnTo>
                  <a:lnTo>
                    <a:pt x="319353" y="754772"/>
                  </a:lnTo>
                  <a:lnTo>
                    <a:pt x="360744" y="735885"/>
                  </a:lnTo>
                  <a:lnTo>
                    <a:pt x="400865" y="714805"/>
                  </a:lnTo>
                  <a:lnTo>
                    <a:pt x="439639" y="691610"/>
                  </a:lnTo>
                  <a:lnTo>
                    <a:pt x="476990" y="666377"/>
                  </a:lnTo>
                  <a:lnTo>
                    <a:pt x="512839" y="639182"/>
                  </a:lnTo>
                  <a:lnTo>
                    <a:pt x="547112" y="610102"/>
                  </a:lnTo>
                  <a:lnTo>
                    <a:pt x="579729" y="579215"/>
                  </a:lnTo>
                  <a:lnTo>
                    <a:pt x="610616" y="546596"/>
                  </a:lnTo>
                  <a:lnTo>
                    <a:pt x="639695" y="512323"/>
                  </a:lnTo>
                  <a:lnTo>
                    <a:pt x="666889" y="476473"/>
                  </a:lnTo>
                  <a:lnTo>
                    <a:pt x="692122" y="439123"/>
                  </a:lnTo>
                  <a:lnTo>
                    <a:pt x="715316" y="400349"/>
                  </a:lnTo>
                  <a:lnTo>
                    <a:pt x="736395" y="360228"/>
                  </a:lnTo>
                  <a:lnTo>
                    <a:pt x="755281" y="318837"/>
                  </a:lnTo>
                  <a:lnTo>
                    <a:pt x="771899" y="276253"/>
                  </a:lnTo>
                  <a:lnTo>
                    <a:pt x="786171" y="232553"/>
                  </a:lnTo>
                  <a:lnTo>
                    <a:pt x="798020" y="187814"/>
                  </a:lnTo>
                  <a:lnTo>
                    <a:pt x="807370" y="142112"/>
                  </a:lnTo>
                  <a:lnTo>
                    <a:pt x="814144" y="95524"/>
                  </a:lnTo>
                  <a:lnTo>
                    <a:pt x="818264" y="48128"/>
                  </a:lnTo>
                  <a:lnTo>
                    <a:pt x="819655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818264" y="48128"/>
                  </a:lnTo>
                  <a:lnTo>
                    <a:pt x="814144" y="95524"/>
                  </a:lnTo>
                  <a:lnTo>
                    <a:pt x="807370" y="142112"/>
                  </a:lnTo>
                  <a:lnTo>
                    <a:pt x="798020" y="187814"/>
                  </a:lnTo>
                  <a:lnTo>
                    <a:pt x="786171" y="232553"/>
                  </a:lnTo>
                  <a:lnTo>
                    <a:pt x="771899" y="276253"/>
                  </a:lnTo>
                  <a:lnTo>
                    <a:pt x="755281" y="318837"/>
                  </a:lnTo>
                  <a:lnTo>
                    <a:pt x="736395" y="360228"/>
                  </a:lnTo>
                  <a:lnTo>
                    <a:pt x="715316" y="400349"/>
                  </a:lnTo>
                  <a:lnTo>
                    <a:pt x="692122" y="439123"/>
                  </a:lnTo>
                  <a:lnTo>
                    <a:pt x="666889" y="476473"/>
                  </a:lnTo>
                  <a:lnTo>
                    <a:pt x="639695" y="512323"/>
                  </a:lnTo>
                  <a:lnTo>
                    <a:pt x="610616" y="546596"/>
                  </a:lnTo>
                  <a:lnTo>
                    <a:pt x="579729" y="579215"/>
                  </a:lnTo>
                  <a:lnTo>
                    <a:pt x="547112" y="610102"/>
                  </a:lnTo>
                  <a:lnTo>
                    <a:pt x="512839" y="639182"/>
                  </a:lnTo>
                  <a:lnTo>
                    <a:pt x="476990" y="666377"/>
                  </a:lnTo>
                  <a:lnTo>
                    <a:pt x="439639" y="691610"/>
                  </a:lnTo>
                  <a:lnTo>
                    <a:pt x="400865" y="714805"/>
                  </a:lnTo>
                  <a:lnTo>
                    <a:pt x="360744" y="735885"/>
                  </a:lnTo>
                  <a:lnTo>
                    <a:pt x="319353" y="754772"/>
                  </a:lnTo>
                  <a:lnTo>
                    <a:pt x="276768" y="771391"/>
                  </a:lnTo>
                  <a:lnTo>
                    <a:pt x="233067" y="785664"/>
                  </a:lnTo>
                  <a:lnTo>
                    <a:pt x="188327" y="797514"/>
                  </a:lnTo>
                  <a:lnTo>
                    <a:pt x="142623" y="806864"/>
                  </a:lnTo>
                  <a:lnTo>
                    <a:pt x="96034" y="813638"/>
                  </a:lnTo>
                  <a:lnTo>
                    <a:pt x="48635" y="817759"/>
                  </a:lnTo>
                  <a:lnTo>
                    <a:pt x="505" y="819150"/>
                  </a:lnTo>
                  <a:lnTo>
                    <a:pt x="336" y="819150"/>
                  </a:lnTo>
                  <a:lnTo>
                    <a:pt x="168" y="819150"/>
                  </a:lnTo>
                  <a:lnTo>
                    <a:pt x="0" y="819150"/>
                  </a:lnTo>
                  <a:lnTo>
                    <a:pt x="505" y="0"/>
                  </a:lnTo>
                  <a:lnTo>
                    <a:pt x="81965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6" y="6095"/>
              <a:ext cx="1784604" cy="178460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9164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10" y="708461"/>
                  </a:lnTo>
                  <a:lnTo>
                    <a:pt x="20983" y="662500"/>
                  </a:lnTo>
                  <a:lnTo>
                    <a:pt x="32487" y="617462"/>
                  </a:lnTo>
                  <a:lnTo>
                    <a:pt x="46350" y="573417"/>
                  </a:lnTo>
                  <a:lnTo>
                    <a:pt x="62501" y="530438"/>
                  </a:lnTo>
                  <a:lnTo>
                    <a:pt x="80868" y="488596"/>
                  </a:lnTo>
                  <a:lnTo>
                    <a:pt x="101378" y="447964"/>
                  </a:lnTo>
                  <a:lnTo>
                    <a:pt x="123961" y="408613"/>
                  </a:lnTo>
                  <a:lnTo>
                    <a:pt x="148543" y="370615"/>
                  </a:lnTo>
                  <a:lnTo>
                    <a:pt x="175055" y="334042"/>
                  </a:lnTo>
                  <a:lnTo>
                    <a:pt x="203422" y="298966"/>
                  </a:lnTo>
                  <a:lnTo>
                    <a:pt x="233574" y="265459"/>
                  </a:lnTo>
                  <a:lnTo>
                    <a:pt x="265439" y="233593"/>
                  </a:lnTo>
                  <a:lnTo>
                    <a:pt x="298945" y="203439"/>
                  </a:lnTo>
                  <a:lnTo>
                    <a:pt x="334020" y="175070"/>
                  </a:lnTo>
                  <a:lnTo>
                    <a:pt x="370593" y="148557"/>
                  </a:lnTo>
                  <a:lnTo>
                    <a:pt x="408590" y="123973"/>
                  </a:lnTo>
                  <a:lnTo>
                    <a:pt x="447941" y="101388"/>
                  </a:lnTo>
                  <a:lnTo>
                    <a:pt x="488574" y="80876"/>
                  </a:lnTo>
                  <a:lnTo>
                    <a:pt x="530417" y="62508"/>
                  </a:lnTo>
                  <a:lnTo>
                    <a:pt x="573397" y="46355"/>
                  </a:lnTo>
                  <a:lnTo>
                    <a:pt x="617444" y="32490"/>
                  </a:lnTo>
                  <a:lnTo>
                    <a:pt x="662485" y="20985"/>
                  </a:lnTo>
                  <a:lnTo>
                    <a:pt x="708448" y="11912"/>
                  </a:lnTo>
                  <a:lnTo>
                    <a:pt x="755262" y="5342"/>
                  </a:lnTo>
                  <a:lnTo>
                    <a:pt x="802854" y="1347"/>
                  </a:lnTo>
                  <a:lnTo>
                    <a:pt x="851154" y="0"/>
                  </a:lnTo>
                  <a:lnTo>
                    <a:pt x="899448" y="1347"/>
                  </a:lnTo>
                  <a:lnTo>
                    <a:pt x="947036" y="5342"/>
                  </a:lnTo>
                  <a:lnTo>
                    <a:pt x="993846" y="11912"/>
                  </a:lnTo>
                  <a:lnTo>
                    <a:pt x="1039807" y="20985"/>
                  </a:lnTo>
                  <a:lnTo>
                    <a:pt x="1084845" y="32490"/>
                  </a:lnTo>
                  <a:lnTo>
                    <a:pt x="1128890" y="46355"/>
                  </a:lnTo>
                  <a:lnTo>
                    <a:pt x="1171869" y="62508"/>
                  </a:lnTo>
                  <a:lnTo>
                    <a:pt x="1213711" y="80876"/>
                  </a:lnTo>
                  <a:lnTo>
                    <a:pt x="1254343" y="101388"/>
                  </a:lnTo>
                  <a:lnTo>
                    <a:pt x="1293694" y="123973"/>
                  </a:lnTo>
                  <a:lnTo>
                    <a:pt x="1331692" y="148557"/>
                  </a:lnTo>
                  <a:lnTo>
                    <a:pt x="1368265" y="175070"/>
                  </a:lnTo>
                  <a:lnTo>
                    <a:pt x="1403341" y="203439"/>
                  </a:lnTo>
                  <a:lnTo>
                    <a:pt x="1436848" y="233593"/>
                  </a:lnTo>
                  <a:lnTo>
                    <a:pt x="1468714" y="265459"/>
                  </a:lnTo>
                  <a:lnTo>
                    <a:pt x="1498868" y="298966"/>
                  </a:lnTo>
                  <a:lnTo>
                    <a:pt x="1527237" y="334042"/>
                  </a:lnTo>
                  <a:lnTo>
                    <a:pt x="1553750" y="370615"/>
                  </a:lnTo>
                  <a:lnTo>
                    <a:pt x="1578334" y="408613"/>
                  </a:lnTo>
                  <a:lnTo>
                    <a:pt x="1600919" y="447964"/>
                  </a:lnTo>
                  <a:lnTo>
                    <a:pt x="1621431" y="488596"/>
                  </a:lnTo>
                  <a:lnTo>
                    <a:pt x="1639799" y="530438"/>
                  </a:lnTo>
                  <a:lnTo>
                    <a:pt x="1655952" y="573417"/>
                  </a:lnTo>
                  <a:lnTo>
                    <a:pt x="1669817" y="617462"/>
                  </a:lnTo>
                  <a:lnTo>
                    <a:pt x="1681322" y="662500"/>
                  </a:lnTo>
                  <a:lnTo>
                    <a:pt x="1690395" y="708461"/>
                  </a:lnTo>
                  <a:lnTo>
                    <a:pt x="1696965" y="755271"/>
                  </a:lnTo>
                  <a:lnTo>
                    <a:pt x="1700960" y="802859"/>
                  </a:lnTo>
                  <a:lnTo>
                    <a:pt x="1702308" y="851154"/>
                  </a:lnTo>
                  <a:lnTo>
                    <a:pt x="1700960" y="899448"/>
                  </a:lnTo>
                  <a:lnTo>
                    <a:pt x="1696965" y="947036"/>
                  </a:lnTo>
                  <a:lnTo>
                    <a:pt x="1690395" y="993846"/>
                  </a:lnTo>
                  <a:lnTo>
                    <a:pt x="1681322" y="1039807"/>
                  </a:lnTo>
                  <a:lnTo>
                    <a:pt x="1669817" y="1084845"/>
                  </a:lnTo>
                  <a:lnTo>
                    <a:pt x="1655952" y="1128890"/>
                  </a:lnTo>
                  <a:lnTo>
                    <a:pt x="1639799" y="1171869"/>
                  </a:lnTo>
                  <a:lnTo>
                    <a:pt x="1621431" y="1213711"/>
                  </a:lnTo>
                  <a:lnTo>
                    <a:pt x="1600919" y="1254343"/>
                  </a:lnTo>
                  <a:lnTo>
                    <a:pt x="1578334" y="1293694"/>
                  </a:lnTo>
                  <a:lnTo>
                    <a:pt x="1553750" y="1331692"/>
                  </a:lnTo>
                  <a:lnTo>
                    <a:pt x="1527237" y="1368265"/>
                  </a:lnTo>
                  <a:lnTo>
                    <a:pt x="1498868" y="1403341"/>
                  </a:lnTo>
                  <a:lnTo>
                    <a:pt x="1468714" y="1436848"/>
                  </a:lnTo>
                  <a:lnTo>
                    <a:pt x="1436848" y="1468714"/>
                  </a:lnTo>
                  <a:lnTo>
                    <a:pt x="1403341" y="1498868"/>
                  </a:lnTo>
                  <a:lnTo>
                    <a:pt x="1368265" y="1527237"/>
                  </a:lnTo>
                  <a:lnTo>
                    <a:pt x="1331692" y="1553750"/>
                  </a:lnTo>
                  <a:lnTo>
                    <a:pt x="1293694" y="1578334"/>
                  </a:lnTo>
                  <a:lnTo>
                    <a:pt x="1254343" y="1600919"/>
                  </a:lnTo>
                  <a:lnTo>
                    <a:pt x="1213711" y="1621431"/>
                  </a:lnTo>
                  <a:lnTo>
                    <a:pt x="1171869" y="1639799"/>
                  </a:lnTo>
                  <a:lnTo>
                    <a:pt x="1128890" y="1655952"/>
                  </a:lnTo>
                  <a:lnTo>
                    <a:pt x="1084845" y="1669817"/>
                  </a:lnTo>
                  <a:lnTo>
                    <a:pt x="1039807" y="1681322"/>
                  </a:lnTo>
                  <a:lnTo>
                    <a:pt x="993846" y="1690395"/>
                  </a:lnTo>
                  <a:lnTo>
                    <a:pt x="947036" y="1696965"/>
                  </a:lnTo>
                  <a:lnTo>
                    <a:pt x="899448" y="1700960"/>
                  </a:lnTo>
                  <a:lnTo>
                    <a:pt x="851154" y="1702308"/>
                  </a:lnTo>
                  <a:lnTo>
                    <a:pt x="802854" y="1700960"/>
                  </a:lnTo>
                  <a:lnTo>
                    <a:pt x="755262" y="1696965"/>
                  </a:lnTo>
                  <a:lnTo>
                    <a:pt x="708448" y="1690395"/>
                  </a:lnTo>
                  <a:lnTo>
                    <a:pt x="662485" y="1681322"/>
                  </a:lnTo>
                  <a:lnTo>
                    <a:pt x="617444" y="1669817"/>
                  </a:lnTo>
                  <a:lnTo>
                    <a:pt x="573397" y="1655952"/>
                  </a:lnTo>
                  <a:lnTo>
                    <a:pt x="530417" y="1639799"/>
                  </a:lnTo>
                  <a:lnTo>
                    <a:pt x="488574" y="1621431"/>
                  </a:lnTo>
                  <a:lnTo>
                    <a:pt x="447941" y="1600919"/>
                  </a:lnTo>
                  <a:lnTo>
                    <a:pt x="408590" y="1578334"/>
                  </a:lnTo>
                  <a:lnTo>
                    <a:pt x="370593" y="1553750"/>
                  </a:lnTo>
                  <a:lnTo>
                    <a:pt x="334020" y="1527237"/>
                  </a:lnTo>
                  <a:lnTo>
                    <a:pt x="298945" y="1498868"/>
                  </a:lnTo>
                  <a:lnTo>
                    <a:pt x="265439" y="1468714"/>
                  </a:lnTo>
                  <a:lnTo>
                    <a:pt x="233574" y="1436848"/>
                  </a:lnTo>
                  <a:lnTo>
                    <a:pt x="203422" y="1403341"/>
                  </a:lnTo>
                  <a:lnTo>
                    <a:pt x="175055" y="1368265"/>
                  </a:lnTo>
                  <a:lnTo>
                    <a:pt x="148543" y="1331692"/>
                  </a:lnTo>
                  <a:lnTo>
                    <a:pt x="123961" y="1293694"/>
                  </a:lnTo>
                  <a:lnTo>
                    <a:pt x="101378" y="1254343"/>
                  </a:lnTo>
                  <a:lnTo>
                    <a:pt x="80868" y="1213711"/>
                  </a:lnTo>
                  <a:lnTo>
                    <a:pt x="62501" y="1171869"/>
                  </a:lnTo>
                  <a:lnTo>
                    <a:pt x="46350" y="1128890"/>
                  </a:lnTo>
                  <a:lnTo>
                    <a:pt x="32487" y="1084845"/>
                  </a:lnTo>
                  <a:lnTo>
                    <a:pt x="20983" y="1039807"/>
                  </a:lnTo>
                  <a:lnTo>
                    <a:pt x="11910" y="993846"/>
                  </a:lnTo>
                  <a:lnTo>
                    <a:pt x="5341" y="947036"/>
                  </a:lnTo>
                  <a:lnTo>
                    <a:pt x="1347" y="899448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211" y="1045463"/>
              <a:ext cx="1155192" cy="115061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319" y="1050633"/>
              <a:ext cx="1116813" cy="11114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  <a:close/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  <a:close/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460" y="0"/>
              <a:ext cx="8130540" cy="6858000"/>
            </a:xfrm>
            <a:custGeom>
              <a:avLst/>
              <a:gdLst/>
              <a:ahLst/>
              <a:cxnLst/>
              <a:rect l="l" t="t" r="r" b="b"/>
              <a:pathLst>
                <a:path w="8130540" h="6858000">
                  <a:moveTo>
                    <a:pt x="81305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0540" y="68580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5" y="0"/>
              <a:ext cx="155447" cy="6857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3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24127" y="292608"/>
              <a:ext cx="3730752" cy="1216152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374394" y="424942"/>
            <a:ext cx="303149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b="0" u="none" spc="-5" dirty="0">
                <a:latin typeface="Constantia"/>
                <a:cs typeface="Constantia"/>
              </a:rPr>
              <a:t>JOB</a:t>
            </a:r>
            <a:r>
              <a:rPr sz="4300" b="0" u="none" spc="-65" dirty="0">
                <a:latin typeface="Constantia"/>
                <a:cs typeface="Constantia"/>
              </a:rPr>
              <a:t> </a:t>
            </a:r>
            <a:r>
              <a:rPr sz="4300" b="0" u="none" spc="-5" dirty="0">
                <a:latin typeface="Constantia"/>
                <a:cs typeface="Constantia"/>
              </a:rPr>
              <a:t>DUTIES</a:t>
            </a:r>
            <a:endParaRPr sz="4300">
              <a:latin typeface="Constantia"/>
              <a:cs typeface="Constant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96897" y="1378893"/>
            <a:ext cx="5235575" cy="341058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705"/>
              </a:spcBef>
              <a:buClr>
                <a:srgbClr val="3891A7"/>
              </a:buClr>
              <a:buSzPct val="79687"/>
              <a:buFont typeface="Wingdings"/>
              <a:buChar char=""/>
              <a:tabLst>
                <a:tab pos="296545" algn="l"/>
              </a:tabLst>
            </a:pPr>
            <a:r>
              <a:rPr sz="3200" spc="-25" dirty="0">
                <a:latin typeface="Constantia"/>
                <a:cs typeface="Constantia"/>
              </a:rPr>
              <a:t>Job</a:t>
            </a:r>
            <a:r>
              <a:rPr sz="3200" spc="-9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locations</a:t>
            </a:r>
            <a:endParaRPr sz="3200">
              <a:latin typeface="Constantia"/>
              <a:cs typeface="Constantia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Wingdings"/>
              <a:buChar char=""/>
              <a:tabLst>
                <a:tab pos="296545" algn="l"/>
              </a:tabLst>
            </a:pPr>
            <a:r>
              <a:rPr sz="3200" spc="-25" dirty="0">
                <a:latin typeface="Constantia"/>
                <a:cs typeface="Constantia"/>
              </a:rPr>
              <a:t>Job</a:t>
            </a:r>
            <a:r>
              <a:rPr sz="3200" spc="-14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tasks</a:t>
            </a:r>
            <a:endParaRPr sz="3200">
              <a:latin typeface="Constantia"/>
              <a:cs typeface="Constantia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Wingdings"/>
              <a:buChar char=""/>
              <a:tabLst>
                <a:tab pos="296545" algn="l"/>
              </a:tabLst>
            </a:pPr>
            <a:r>
              <a:rPr sz="3200" spc="-25" dirty="0">
                <a:latin typeface="Constantia"/>
                <a:cs typeface="Constantia"/>
              </a:rPr>
              <a:t>Job</a:t>
            </a:r>
            <a:r>
              <a:rPr sz="3200" spc="-16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safety</a:t>
            </a:r>
            <a:r>
              <a:rPr sz="3200" spc="-114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needs</a:t>
            </a:r>
            <a:endParaRPr sz="3200">
              <a:latin typeface="Constantia"/>
              <a:cs typeface="Constantia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Wingdings"/>
              <a:buChar char=""/>
              <a:tabLst>
                <a:tab pos="296545" algn="l"/>
              </a:tabLst>
            </a:pPr>
            <a:r>
              <a:rPr sz="3200" spc="-5" dirty="0">
                <a:latin typeface="Constantia"/>
                <a:cs typeface="Constantia"/>
              </a:rPr>
              <a:t>Overview</a:t>
            </a:r>
            <a:r>
              <a:rPr sz="3200" spc="-165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of</a:t>
            </a:r>
            <a:r>
              <a:rPr sz="3200" spc="3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jobs</a:t>
            </a:r>
            <a:endParaRPr sz="3200">
              <a:latin typeface="Constantia"/>
              <a:cs typeface="Constantia"/>
            </a:endParaRPr>
          </a:p>
          <a:p>
            <a:pPr marL="295910" indent="-283845">
              <a:lnSpc>
                <a:spcPct val="100000"/>
              </a:lnSpc>
              <a:spcBef>
                <a:spcPts val="605"/>
              </a:spcBef>
              <a:buClr>
                <a:srgbClr val="3891A7"/>
              </a:buClr>
              <a:buSzPct val="79687"/>
              <a:buFont typeface="Wingdings"/>
              <a:buChar char=""/>
              <a:tabLst>
                <a:tab pos="296545" algn="l"/>
              </a:tabLst>
            </a:pPr>
            <a:r>
              <a:rPr sz="3200" spc="-70" dirty="0">
                <a:latin typeface="Constantia"/>
                <a:cs typeface="Constantia"/>
              </a:rPr>
              <a:t>J</a:t>
            </a:r>
            <a:r>
              <a:rPr sz="3200" dirty="0">
                <a:latin typeface="Constantia"/>
                <a:cs typeface="Constantia"/>
              </a:rPr>
              <a:t>ob</a:t>
            </a:r>
            <a:r>
              <a:rPr sz="3200" spc="-155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object</a:t>
            </a:r>
            <a:r>
              <a:rPr sz="3200" spc="-35" dirty="0">
                <a:latin typeface="Constantia"/>
                <a:cs typeface="Constantia"/>
              </a:rPr>
              <a:t>i</a:t>
            </a:r>
            <a:r>
              <a:rPr sz="3200" spc="-75" dirty="0">
                <a:latin typeface="Constantia"/>
                <a:cs typeface="Constantia"/>
              </a:rPr>
              <a:t>v</a:t>
            </a:r>
            <a:r>
              <a:rPr sz="3200" dirty="0">
                <a:latin typeface="Constantia"/>
                <a:cs typeface="Constantia"/>
              </a:rPr>
              <a:t>es</a:t>
            </a:r>
            <a:endParaRPr sz="3200">
              <a:latin typeface="Constantia"/>
              <a:cs typeface="Constantia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Wingdings"/>
              <a:buChar char=""/>
              <a:tabLst>
                <a:tab pos="296545" algn="l"/>
              </a:tabLst>
            </a:pPr>
            <a:r>
              <a:rPr sz="3200" spc="-5" dirty="0">
                <a:latin typeface="Constantia"/>
                <a:cs typeface="Constantia"/>
              </a:rPr>
              <a:t>Relationship</a:t>
            </a:r>
            <a:r>
              <a:rPr sz="3200" spc="-20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with</a:t>
            </a:r>
            <a:r>
              <a:rPr sz="3200" spc="-165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other</a:t>
            </a:r>
            <a:r>
              <a:rPr sz="3200" spc="-15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jobs</a:t>
            </a:r>
            <a:endParaRPr sz="3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780" y="0"/>
            <a:ext cx="9142730" cy="6858000"/>
            <a:chOff x="1780" y="0"/>
            <a:chExt cx="9142730" cy="6858000"/>
          </a:xfrm>
        </p:grpSpPr>
        <p:sp>
          <p:nvSpPr>
            <p:cNvPr id="4" name="object 4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505" y="0"/>
                  </a:lnTo>
                  <a:lnTo>
                    <a:pt x="0" y="819150"/>
                  </a:lnTo>
                  <a:lnTo>
                    <a:pt x="48635" y="817759"/>
                  </a:lnTo>
                  <a:lnTo>
                    <a:pt x="96034" y="813638"/>
                  </a:lnTo>
                  <a:lnTo>
                    <a:pt x="142623" y="806864"/>
                  </a:lnTo>
                  <a:lnTo>
                    <a:pt x="188327" y="797514"/>
                  </a:lnTo>
                  <a:lnTo>
                    <a:pt x="233067" y="785664"/>
                  </a:lnTo>
                  <a:lnTo>
                    <a:pt x="276768" y="771391"/>
                  </a:lnTo>
                  <a:lnTo>
                    <a:pt x="319353" y="754772"/>
                  </a:lnTo>
                  <a:lnTo>
                    <a:pt x="360744" y="735885"/>
                  </a:lnTo>
                  <a:lnTo>
                    <a:pt x="400865" y="714805"/>
                  </a:lnTo>
                  <a:lnTo>
                    <a:pt x="439639" y="691610"/>
                  </a:lnTo>
                  <a:lnTo>
                    <a:pt x="476990" y="666377"/>
                  </a:lnTo>
                  <a:lnTo>
                    <a:pt x="512839" y="639182"/>
                  </a:lnTo>
                  <a:lnTo>
                    <a:pt x="547112" y="610102"/>
                  </a:lnTo>
                  <a:lnTo>
                    <a:pt x="579729" y="579215"/>
                  </a:lnTo>
                  <a:lnTo>
                    <a:pt x="610616" y="546596"/>
                  </a:lnTo>
                  <a:lnTo>
                    <a:pt x="639695" y="512323"/>
                  </a:lnTo>
                  <a:lnTo>
                    <a:pt x="666889" y="476473"/>
                  </a:lnTo>
                  <a:lnTo>
                    <a:pt x="692122" y="439123"/>
                  </a:lnTo>
                  <a:lnTo>
                    <a:pt x="715316" y="400349"/>
                  </a:lnTo>
                  <a:lnTo>
                    <a:pt x="736395" y="360228"/>
                  </a:lnTo>
                  <a:lnTo>
                    <a:pt x="755281" y="318837"/>
                  </a:lnTo>
                  <a:lnTo>
                    <a:pt x="771899" y="276253"/>
                  </a:lnTo>
                  <a:lnTo>
                    <a:pt x="786171" y="232553"/>
                  </a:lnTo>
                  <a:lnTo>
                    <a:pt x="798020" y="187814"/>
                  </a:lnTo>
                  <a:lnTo>
                    <a:pt x="807370" y="142112"/>
                  </a:lnTo>
                  <a:lnTo>
                    <a:pt x="814144" y="95524"/>
                  </a:lnTo>
                  <a:lnTo>
                    <a:pt x="818264" y="48128"/>
                  </a:lnTo>
                  <a:lnTo>
                    <a:pt x="819655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818264" y="48128"/>
                  </a:lnTo>
                  <a:lnTo>
                    <a:pt x="814144" y="95524"/>
                  </a:lnTo>
                  <a:lnTo>
                    <a:pt x="807370" y="142112"/>
                  </a:lnTo>
                  <a:lnTo>
                    <a:pt x="798020" y="187814"/>
                  </a:lnTo>
                  <a:lnTo>
                    <a:pt x="786171" y="232553"/>
                  </a:lnTo>
                  <a:lnTo>
                    <a:pt x="771899" y="276253"/>
                  </a:lnTo>
                  <a:lnTo>
                    <a:pt x="755281" y="318837"/>
                  </a:lnTo>
                  <a:lnTo>
                    <a:pt x="736395" y="360228"/>
                  </a:lnTo>
                  <a:lnTo>
                    <a:pt x="715316" y="400349"/>
                  </a:lnTo>
                  <a:lnTo>
                    <a:pt x="692122" y="439123"/>
                  </a:lnTo>
                  <a:lnTo>
                    <a:pt x="666889" y="476473"/>
                  </a:lnTo>
                  <a:lnTo>
                    <a:pt x="639695" y="512323"/>
                  </a:lnTo>
                  <a:lnTo>
                    <a:pt x="610616" y="546596"/>
                  </a:lnTo>
                  <a:lnTo>
                    <a:pt x="579729" y="579215"/>
                  </a:lnTo>
                  <a:lnTo>
                    <a:pt x="547112" y="610102"/>
                  </a:lnTo>
                  <a:lnTo>
                    <a:pt x="512839" y="639182"/>
                  </a:lnTo>
                  <a:lnTo>
                    <a:pt x="476990" y="666377"/>
                  </a:lnTo>
                  <a:lnTo>
                    <a:pt x="439639" y="691610"/>
                  </a:lnTo>
                  <a:lnTo>
                    <a:pt x="400865" y="714805"/>
                  </a:lnTo>
                  <a:lnTo>
                    <a:pt x="360744" y="735885"/>
                  </a:lnTo>
                  <a:lnTo>
                    <a:pt x="319353" y="754772"/>
                  </a:lnTo>
                  <a:lnTo>
                    <a:pt x="276768" y="771391"/>
                  </a:lnTo>
                  <a:lnTo>
                    <a:pt x="233067" y="785664"/>
                  </a:lnTo>
                  <a:lnTo>
                    <a:pt x="188327" y="797514"/>
                  </a:lnTo>
                  <a:lnTo>
                    <a:pt x="142623" y="806864"/>
                  </a:lnTo>
                  <a:lnTo>
                    <a:pt x="96034" y="813638"/>
                  </a:lnTo>
                  <a:lnTo>
                    <a:pt x="48635" y="817759"/>
                  </a:lnTo>
                  <a:lnTo>
                    <a:pt x="505" y="819150"/>
                  </a:lnTo>
                  <a:lnTo>
                    <a:pt x="336" y="819150"/>
                  </a:lnTo>
                  <a:lnTo>
                    <a:pt x="168" y="819150"/>
                  </a:lnTo>
                  <a:lnTo>
                    <a:pt x="0" y="819150"/>
                  </a:lnTo>
                  <a:lnTo>
                    <a:pt x="505" y="0"/>
                  </a:lnTo>
                  <a:lnTo>
                    <a:pt x="81965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6" y="6095"/>
              <a:ext cx="1784604" cy="178460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9164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10" y="708461"/>
                  </a:lnTo>
                  <a:lnTo>
                    <a:pt x="20983" y="662500"/>
                  </a:lnTo>
                  <a:lnTo>
                    <a:pt x="32487" y="617462"/>
                  </a:lnTo>
                  <a:lnTo>
                    <a:pt x="46350" y="573417"/>
                  </a:lnTo>
                  <a:lnTo>
                    <a:pt x="62501" y="530438"/>
                  </a:lnTo>
                  <a:lnTo>
                    <a:pt x="80868" y="488596"/>
                  </a:lnTo>
                  <a:lnTo>
                    <a:pt x="101378" y="447964"/>
                  </a:lnTo>
                  <a:lnTo>
                    <a:pt x="123961" y="408613"/>
                  </a:lnTo>
                  <a:lnTo>
                    <a:pt x="148543" y="370615"/>
                  </a:lnTo>
                  <a:lnTo>
                    <a:pt x="175055" y="334042"/>
                  </a:lnTo>
                  <a:lnTo>
                    <a:pt x="203422" y="298966"/>
                  </a:lnTo>
                  <a:lnTo>
                    <a:pt x="233574" y="265459"/>
                  </a:lnTo>
                  <a:lnTo>
                    <a:pt x="265439" y="233593"/>
                  </a:lnTo>
                  <a:lnTo>
                    <a:pt x="298945" y="203439"/>
                  </a:lnTo>
                  <a:lnTo>
                    <a:pt x="334020" y="175070"/>
                  </a:lnTo>
                  <a:lnTo>
                    <a:pt x="370593" y="148557"/>
                  </a:lnTo>
                  <a:lnTo>
                    <a:pt x="408590" y="123973"/>
                  </a:lnTo>
                  <a:lnTo>
                    <a:pt x="447941" y="101388"/>
                  </a:lnTo>
                  <a:lnTo>
                    <a:pt x="488574" y="80876"/>
                  </a:lnTo>
                  <a:lnTo>
                    <a:pt x="530417" y="62508"/>
                  </a:lnTo>
                  <a:lnTo>
                    <a:pt x="573397" y="46355"/>
                  </a:lnTo>
                  <a:lnTo>
                    <a:pt x="617444" y="32490"/>
                  </a:lnTo>
                  <a:lnTo>
                    <a:pt x="662485" y="20985"/>
                  </a:lnTo>
                  <a:lnTo>
                    <a:pt x="708448" y="11912"/>
                  </a:lnTo>
                  <a:lnTo>
                    <a:pt x="755262" y="5342"/>
                  </a:lnTo>
                  <a:lnTo>
                    <a:pt x="802854" y="1347"/>
                  </a:lnTo>
                  <a:lnTo>
                    <a:pt x="851154" y="0"/>
                  </a:lnTo>
                  <a:lnTo>
                    <a:pt x="899448" y="1347"/>
                  </a:lnTo>
                  <a:lnTo>
                    <a:pt x="947036" y="5342"/>
                  </a:lnTo>
                  <a:lnTo>
                    <a:pt x="993846" y="11912"/>
                  </a:lnTo>
                  <a:lnTo>
                    <a:pt x="1039807" y="20985"/>
                  </a:lnTo>
                  <a:lnTo>
                    <a:pt x="1084845" y="32490"/>
                  </a:lnTo>
                  <a:lnTo>
                    <a:pt x="1128890" y="46355"/>
                  </a:lnTo>
                  <a:lnTo>
                    <a:pt x="1171869" y="62508"/>
                  </a:lnTo>
                  <a:lnTo>
                    <a:pt x="1213711" y="80876"/>
                  </a:lnTo>
                  <a:lnTo>
                    <a:pt x="1254343" y="101388"/>
                  </a:lnTo>
                  <a:lnTo>
                    <a:pt x="1293694" y="123973"/>
                  </a:lnTo>
                  <a:lnTo>
                    <a:pt x="1331692" y="148557"/>
                  </a:lnTo>
                  <a:lnTo>
                    <a:pt x="1368265" y="175070"/>
                  </a:lnTo>
                  <a:lnTo>
                    <a:pt x="1403341" y="203439"/>
                  </a:lnTo>
                  <a:lnTo>
                    <a:pt x="1436848" y="233593"/>
                  </a:lnTo>
                  <a:lnTo>
                    <a:pt x="1468714" y="265459"/>
                  </a:lnTo>
                  <a:lnTo>
                    <a:pt x="1498868" y="298966"/>
                  </a:lnTo>
                  <a:lnTo>
                    <a:pt x="1527237" y="334042"/>
                  </a:lnTo>
                  <a:lnTo>
                    <a:pt x="1553750" y="370615"/>
                  </a:lnTo>
                  <a:lnTo>
                    <a:pt x="1578334" y="408613"/>
                  </a:lnTo>
                  <a:lnTo>
                    <a:pt x="1600919" y="447964"/>
                  </a:lnTo>
                  <a:lnTo>
                    <a:pt x="1621431" y="488596"/>
                  </a:lnTo>
                  <a:lnTo>
                    <a:pt x="1639799" y="530438"/>
                  </a:lnTo>
                  <a:lnTo>
                    <a:pt x="1655952" y="573417"/>
                  </a:lnTo>
                  <a:lnTo>
                    <a:pt x="1669817" y="617462"/>
                  </a:lnTo>
                  <a:lnTo>
                    <a:pt x="1681322" y="662500"/>
                  </a:lnTo>
                  <a:lnTo>
                    <a:pt x="1690395" y="708461"/>
                  </a:lnTo>
                  <a:lnTo>
                    <a:pt x="1696965" y="755271"/>
                  </a:lnTo>
                  <a:lnTo>
                    <a:pt x="1700960" y="802859"/>
                  </a:lnTo>
                  <a:lnTo>
                    <a:pt x="1702308" y="851154"/>
                  </a:lnTo>
                  <a:lnTo>
                    <a:pt x="1700960" y="899448"/>
                  </a:lnTo>
                  <a:lnTo>
                    <a:pt x="1696965" y="947036"/>
                  </a:lnTo>
                  <a:lnTo>
                    <a:pt x="1690395" y="993846"/>
                  </a:lnTo>
                  <a:lnTo>
                    <a:pt x="1681322" y="1039807"/>
                  </a:lnTo>
                  <a:lnTo>
                    <a:pt x="1669817" y="1084845"/>
                  </a:lnTo>
                  <a:lnTo>
                    <a:pt x="1655952" y="1128890"/>
                  </a:lnTo>
                  <a:lnTo>
                    <a:pt x="1639799" y="1171869"/>
                  </a:lnTo>
                  <a:lnTo>
                    <a:pt x="1621431" y="1213711"/>
                  </a:lnTo>
                  <a:lnTo>
                    <a:pt x="1600919" y="1254343"/>
                  </a:lnTo>
                  <a:lnTo>
                    <a:pt x="1578334" y="1293694"/>
                  </a:lnTo>
                  <a:lnTo>
                    <a:pt x="1553750" y="1331692"/>
                  </a:lnTo>
                  <a:lnTo>
                    <a:pt x="1527237" y="1368265"/>
                  </a:lnTo>
                  <a:lnTo>
                    <a:pt x="1498868" y="1403341"/>
                  </a:lnTo>
                  <a:lnTo>
                    <a:pt x="1468714" y="1436848"/>
                  </a:lnTo>
                  <a:lnTo>
                    <a:pt x="1436848" y="1468714"/>
                  </a:lnTo>
                  <a:lnTo>
                    <a:pt x="1403341" y="1498868"/>
                  </a:lnTo>
                  <a:lnTo>
                    <a:pt x="1368265" y="1527237"/>
                  </a:lnTo>
                  <a:lnTo>
                    <a:pt x="1331692" y="1553750"/>
                  </a:lnTo>
                  <a:lnTo>
                    <a:pt x="1293694" y="1578334"/>
                  </a:lnTo>
                  <a:lnTo>
                    <a:pt x="1254343" y="1600919"/>
                  </a:lnTo>
                  <a:lnTo>
                    <a:pt x="1213711" y="1621431"/>
                  </a:lnTo>
                  <a:lnTo>
                    <a:pt x="1171869" y="1639799"/>
                  </a:lnTo>
                  <a:lnTo>
                    <a:pt x="1128890" y="1655952"/>
                  </a:lnTo>
                  <a:lnTo>
                    <a:pt x="1084845" y="1669817"/>
                  </a:lnTo>
                  <a:lnTo>
                    <a:pt x="1039807" y="1681322"/>
                  </a:lnTo>
                  <a:lnTo>
                    <a:pt x="993846" y="1690395"/>
                  </a:lnTo>
                  <a:lnTo>
                    <a:pt x="947036" y="1696965"/>
                  </a:lnTo>
                  <a:lnTo>
                    <a:pt x="899448" y="1700960"/>
                  </a:lnTo>
                  <a:lnTo>
                    <a:pt x="851154" y="1702308"/>
                  </a:lnTo>
                  <a:lnTo>
                    <a:pt x="802854" y="1700960"/>
                  </a:lnTo>
                  <a:lnTo>
                    <a:pt x="755262" y="1696965"/>
                  </a:lnTo>
                  <a:lnTo>
                    <a:pt x="708448" y="1690395"/>
                  </a:lnTo>
                  <a:lnTo>
                    <a:pt x="662485" y="1681322"/>
                  </a:lnTo>
                  <a:lnTo>
                    <a:pt x="617444" y="1669817"/>
                  </a:lnTo>
                  <a:lnTo>
                    <a:pt x="573397" y="1655952"/>
                  </a:lnTo>
                  <a:lnTo>
                    <a:pt x="530417" y="1639799"/>
                  </a:lnTo>
                  <a:lnTo>
                    <a:pt x="488574" y="1621431"/>
                  </a:lnTo>
                  <a:lnTo>
                    <a:pt x="447941" y="1600919"/>
                  </a:lnTo>
                  <a:lnTo>
                    <a:pt x="408590" y="1578334"/>
                  </a:lnTo>
                  <a:lnTo>
                    <a:pt x="370593" y="1553750"/>
                  </a:lnTo>
                  <a:lnTo>
                    <a:pt x="334020" y="1527237"/>
                  </a:lnTo>
                  <a:lnTo>
                    <a:pt x="298945" y="1498868"/>
                  </a:lnTo>
                  <a:lnTo>
                    <a:pt x="265439" y="1468714"/>
                  </a:lnTo>
                  <a:lnTo>
                    <a:pt x="233574" y="1436848"/>
                  </a:lnTo>
                  <a:lnTo>
                    <a:pt x="203422" y="1403341"/>
                  </a:lnTo>
                  <a:lnTo>
                    <a:pt x="175055" y="1368265"/>
                  </a:lnTo>
                  <a:lnTo>
                    <a:pt x="148543" y="1331692"/>
                  </a:lnTo>
                  <a:lnTo>
                    <a:pt x="123961" y="1293694"/>
                  </a:lnTo>
                  <a:lnTo>
                    <a:pt x="101378" y="1254343"/>
                  </a:lnTo>
                  <a:lnTo>
                    <a:pt x="80868" y="1213711"/>
                  </a:lnTo>
                  <a:lnTo>
                    <a:pt x="62501" y="1171869"/>
                  </a:lnTo>
                  <a:lnTo>
                    <a:pt x="46350" y="1128890"/>
                  </a:lnTo>
                  <a:lnTo>
                    <a:pt x="32487" y="1084845"/>
                  </a:lnTo>
                  <a:lnTo>
                    <a:pt x="20983" y="1039807"/>
                  </a:lnTo>
                  <a:lnTo>
                    <a:pt x="11910" y="993846"/>
                  </a:lnTo>
                  <a:lnTo>
                    <a:pt x="5341" y="947036"/>
                  </a:lnTo>
                  <a:lnTo>
                    <a:pt x="1347" y="899448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211" y="1045463"/>
              <a:ext cx="1155192" cy="115061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319" y="1050633"/>
              <a:ext cx="1116813" cy="11114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  <a:close/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  <a:close/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460" y="0"/>
              <a:ext cx="8130540" cy="6858000"/>
            </a:xfrm>
            <a:custGeom>
              <a:avLst/>
              <a:gdLst/>
              <a:ahLst/>
              <a:cxnLst/>
              <a:rect l="l" t="t" r="r" b="b"/>
              <a:pathLst>
                <a:path w="8130540" h="6858000">
                  <a:moveTo>
                    <a:pt x="81305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0540" y="68580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5" y="0"/>
              <a:ext cx="155447" cy="6857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3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64335" y="338327"/>
              <a:ext cx="6117336" cy="1216152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514602" y="471042"/>
            <a:ext cx="541274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b="0" u="none" spc="-45" dirty="0">
                <a:latin typeface="Constantia"/>
                <a:cs typeface="Constantia"/>
              </a:rPr>
              <a:t>EMPLOYEE </a:t>
            </a:r>
            <a:r>
              <a:rPr sz="4300" b="0" u="none" spc="-10" dirty="0">
                <a:latin typeface="Constantia"/>
                <a:cs typeface="Constantia"/>
              </a:rPr>
              <a:t>BENEFITS</a:t>
            </a:r>
            <a:endParaRPr sz="4300">
              <a:latin typeface="Constantia"/>
              <a:cs typeface="Constant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96897" y="1378893"/>
            <a:ext cx="6463030" cy="277050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705"/>
              </a:spcBef>
              <a:buClr>
                <a:srgbClr val="3891A7"/>
              </a:buClr>
              <a:buSzPct val="79687"/>
              <a:buFont typeface="Wingdings"/>
              <a:buChar char=""/>
              <a:tabLst>
                <a:tab pos="296545" algn="l"/>
              </a:tabLst>
            </a:pPr>
            <a:r>
              <a:rPr sz="3200" spc="-45" dirty="0">
                <a:latin typeface="Constantia"/>
                <a:cs typeface="Constantia"/>
              </a:rPr>
              <a:t>P</a:t>
            </a:r>
            <a:r>
              <a:rPr sz="3200" spc="-65" dirty="0">
                <a:latin typeface="Constantia"/>
                <a:cs typeface="Constantia"/>
              </a:rPr>
              <a:t>a</a:t>
            </a:r>
            <a:r>
              <a:rPr sz="3200" dirty="0">
                <a:latin typeface="Constantia"/>
                <a:cs typeface="Constantia"/>
              </a:rPr>
              <a:t>y</a:t>
            </a:r>
            <a:r>
              <a:rPr sz="3200" spc="-155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scales</a:t>
            </a:r>
            <a:endParaRPr sz="3200">
              <a:latin typeface="Constantia"/>
              <a:cs typeface="Constantia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Wingdings"/>
              <a:buChar char=""/>
              <a:tabLst>
                <a:tab pos="296545" algn="l"/>
              </a:tabLst>
            </a:pPr>
            <a:r>
              <a:rPr sz="3200" spc="-30" dirty="0">
                <a:latin typeface="Constantia"/>
                <a:cs typeface="Constantia"/>
              </a:rPr>
              <a:t>Vacations,</a:t>
            </a:r>
            <a:r>
              <a:rPr sz="3200" spc="-10" dirty="0">
                <a:latin typeface="Constantia"/>
                <a:cs typeface="Constantia"/>
              </a:rPr>
              <a:t> </a:t>
            </a:r>
            <a:r>
              <a:rPr sz="3200" spc="-15" dirty="0">
                <a:latin typeface="Constantia"/>
                <a:cs typeface="Constantia"/>
              </a:rPr>
              <a:t>holidays</a:t>
            </a:r>
            <a:endParaRPr sz="3200">
              <a:latin typeface="Constantia"/>
              <a:cs typeface="Constantia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Wingdings"/>
              <a:buChar char=""/>
              <a:tabLst>
                <a:tab pos="296545" algn="l"/>
              </a:tabLst>
            </a:pPr>
            <a:r>
              <a:rPr sz="3200" spc="-30" dirty="0">
                <a:latin typeface="Constantia"/>
                <a:cs typeface="Constantia"/>
              </a:rPr>
              <a:t>Training</a:t>
            </a:r>
            <a:r>
              <a:rPr sz="3200" spc="-110" dirty="0">
                <a:latin typeface="Constantia"/>
                <a:cs typeface="Constantia"/>
              </a:rPr>
              <a:t> </a:t>
            </a:r>
            <a:r>
              <a:rPr sz="3200" spc="-20" dirty="0">
                <a:latin typeface="Constantia"/>
                <a:cs typeface="Constantia"/>
              </a:rPr>
              <a:t>avenues</a:t>
            </a:r>
            <a:endParaRPr sz="3200">
              <a:latin typeface="Constantia"/>
              <a:cs typeface="Constantia"/>
            </a:endParaRPr>
          </a:p>
          <a:p>
            <a:pPr marL="295910" marR="508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Wingdings"/>
              <a:buChar char=""/>
              <a:tabLst>
                <a:tab pos="296545" algn="l"/>
              </a:tabLst>
            </a:pPr>
            <a:r>
              <a:rPr sz="3200" spc="-15" dirty="0">
                <a:latin typeface="Constantia"/>
                <a:cs typeface="Constantia"/>
              </a:rPr>
              <a:t>Insurance,</a:t>
            </a:r>
            <a:r>
              <a:rPr sz="3200" spc="-1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medical,</a:t>
            </a:r>
            <a:r>
              <a:rPr sz="3200" spc="-75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and</a:t>
            </a:r>
            <a:r>
              <a:rPr sz="3200" spc="-70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retirement </a:t>
            </a:r>
            <a:r>
              <a:rPr sz="3200" spc="-785" dirty="0">
                <a:latin typeface="Constantia"/>
                <a:cs typeface="Constantia"/>
              </a:rPr>
              <a:t> </a:t>
            </a:r>
            <a:r>
              <a:rPr sz="3200" spc="5" dirty="0">
                <a:latin typeface="Constantia"/>
                <a:cs typeface="Constantia"/>
              </a:rPr>
              <a:t>benefits</a:t>
            </a:r>
            <a:endParaRPr sz="3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780" y="0"/>
            <a:ext cx="9142730" cy="6858000"/>
            <a:chOff x="1780" y="0"/>
            <a:chExt cx="9142730" cy="6858000"/>
          </a:xfrm>
        </p:grpSpPr>
        <p:sp>
          <p:nvSpPr>
            <p:cNvPr id="4" name="object 4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505" y="0"/>
                  </a:lnTo>
                  <a:lnTo>
                    <a:pt x="0" y="819150"/>
                  </a:lnTo>
                  <a:lnTo>
                    <a:pt x="48635" y="817759"/>
                  </a:lnTo>
                  <a:lnTo>
                    <a:pt x="96034" y="813638"/>
                  </a:lnTo>
                  <a:lnTo>
                    <a:pt x="142623" y="806864"/>
                  </a:lnTo>
                  <a:lnTo>
                    <a:pt x="188327" y="797514"/>
                  </a:lnTo>
                  <a:lnTo>
                    <a:pt x="233067" y="785664"/>
                  </a:lnTo>
                  <a:lnTo>
                    <a:pt x="276768" y="771391"/>
                  </a:lnTo>
                  <a:lnTo>
                    <a:pt x="319353" y="754772"/>
                  </a:lnTo>
                  <a:lnTo>
                    <a:pt x="360744" y="735885"/>
                  </a:lnTo>
                  <a:lnTo>
                    <a:pt x="400865" y="714805"/>
                  </a:lnTo>
                  <a:lnTo>
                    <a:pt x="439639" y="691610"/>
                  </a:lnTo>
                  <a:lnTo>
                    <a:pt x="476990" y="666377"/>
                  </a:lnTo>
                  <a:lnTo>
                    <a:pt x="512839" y="639182"/>
                  </a:lnTo>
                  <a:lnTo>
                    <a:pt x="547112" y="610102"/>
                  </a:lnTo>
                  <a:lnTo>
                    <a:pt x="579729" y="579215"/>
                  </a:lnTo>
                  <a:lnTo>
                    <a:pt x="610616" y="546596"/>
                  </a:lnTo>
                  <a:lnTo>
                    <a:pt x="639695" y="512323"/>
                  </a:lnTo>
                  <a:lnTo>
                    <a:pt x="666889" y="476473"/>
                  </a:lnTo>
                  <a:lnTo>
                    <a:pt x="692122" y="439123"/>
                  </a:lnTo>
                  <a:lnTo>
                    <a:pt x="715316" y="400349"/>
                  </a:lnTo>
                  <a:lnTo>
                    <a:pt x="736395" y="360228"/>
                  </a:lnTo>
                  <a:lnTo>
                    <a:pt x="755281" y="318837"/>
                  </a:lnTo>
                  <a:lnTo>
                    <a:pt x="771899" y="276253"/>
                  </a:lnTo>
                  <a:lnTo>
                    <a:pt x="786171" y="232553"/>
                  </a:lnTo>
                  <a:lnTo>
                    <a:pt x="798020" y="187814"/>
                  </a:lnTo>
                  <a:lnTo>
                    <a:pt x="807370" y="142112"/>
                  </a:lnTo>
                  <a:lnTo>
                    <a:pt x="814144" y="95524"/>
                  </a:lnTo>
                  <a:lnTo>
                    <a:pt x="818264" y="48128"/>
                  </a:lnTo>
                  <a:lnTo>
                    <a:pt x="819655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818264" y="48128"/>
                  </a:lnTo>
                  <a:lnTo>
                    <a:pt x="814144" y="95524"/>
                  </a:lnTo>
                  <a:lnTo>
                    <a:pt x="807370" y="142112"/>
                  </a:lnTo>
                  <a:lnTo>
                    <a:pt x="798020" y="187814"/>
                  </a:lnTo>
                  <a:lnTo>
                    <a:pt x="786171" y="232553"/>
                  </a:lnTo>
                  <a:lnTo>
                    <a:pt x="771899" y="276253"/>
                  </a:lnTo>
                  <a:lnTo>
                    <a:pt x="755281" y="318837"/>
                  </a:lnTo>
                  <a:lnTo>
                    <a:pt x="736395" y="360228"/>
                  </a:lnTo>
                  <a:lnTo>
                    <a:pt x="715316" y="400349"/>
                  </a:lnTo>
                  <a:lnTo>
                    <a:pt x="692122" y="439123"/>
                  </a:lnTo>
                  <a:lnTo>
                    <a:pt x="666889" y="476473"/>
                  </a:lnTo>
                  <a:lnTo>
                    <a:pt x="639695" y="512323"/>
                  </a:lnTo>
                  <a:lnTo>
                    <a:pt x="610616" y="546596"/>
                  </a:lnTo>
                  <a:lnTo>
                    <a:pt x="579729" y="579215"/>
                  </a:lnTo>
                  <a:lnTo>
                    <a:pt x="547112" y="610102"/>
                  </a:lnTo>
                  <a:lnTo>
                    <a:pt x="512839" y="639182"/>
                  </a:lnTo>
                  <a:lnTo>
                    <a:pt x="476990" y="666377"/>
                  </a:lnTo>
                  <a:lnTo>
                    <a:pt x="439639" y="691610"/>
                  </a:lnTo>
                  <a:lnTo>
                    <a:pt x="400865" y="714805"/>
                  </a:lnTo>
                  <a:lnTo>
                    <a:pt x="360744" y="735885"/>
                  </a:lnTo>
                  <a:lnTo>
                    <a:pt x="319353" y="754772"/>
                  </a:lnTo>
                  <a:lnTo>
                    <a:pt x="276768" y="771391"/>
                  </a:lnTo>
                  <a:lnTo>
                    <a:pt x="233067" y="785664"/>
                  </a:lnTo>
                  <a:lnTo>
                    <a:pt x="188327" y="797514"/>
                  </a:lnTo>
                  <a:lnTo>
                    <a:pt x="142623" y="806864"/>
                  </a:lnTo>
                  <a:lnTo>
                    <a:pt x="96034" y="813638"/>
                  </a:lnTo>
                  <a:lnTo>
                    <a:pt x="48635" y="817759"/>
                  </a:lnTo>
                  <a:lnTo>
                    <a:pt x="505" y="819150"/>
                  </a:lnTo>
                  <a:lnTo>
                    <a:pt x="336" y="819150"/>
                  </a:lnTo>
                  <a:lnTo>
                    <a:pt x="168" y="819150"/>
                  </a:lnTo>
                  <a:lnTo>
                    <a:pt x="0" y="819150"/>
                  </a:lnTo>
                  <a:lnTo>
                    <a:pt x="505" y="0"/>
                  </a:lnTo>
                  <a:lnTo>
                    <a:pt x="81965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6" y="6095"/>
              <a:ext cx="1784604" cy="178460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9164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10" y="708461"/>
                  </a:lnTo>
                  <a:lnTo>
                    <a:pt x="20983" y="662500"/>
                  </a:lnTo>
                  <a:lnTo>
                    <a:pt x="32487" y="617462"/>
                  </a:lnTo>
                  <a:lnTo>
                    <a:pt x="46350" y="573417"/>
                  </a:lnTo>
                  <a:lnTo>
                    <a:pt x="62501" y="530438"/>
                  </a:lnTo>
                  <a:lnTo>
                    <a:pt x="80868" y="488596"/>
                  </a:lnTo>
                  <a:lnTo>
                    <a:pt x="101378" y="447964"/>
                  </a:lnTo>
                  <a:lnTo>
                    <a:pt x="123961" y="408613"/>
                  </a:lnTo>
                  <a:lnTo>
                    <a:pt x="148543" y="370615"/>
                  </a:lnTo>
                  <a:lnTo>
                    <a:pt x="175055" y="334042"/>
                  </a:lnTo>
                  <a:lnTo>
                    <a:pt x="203422" y="298966"/>
                  </a:lnTo>
                  <a:lnTo>
                    <a:pt x="233574" y="265459"/>
                  </a:lnTo>
                  <a:lnTo>
                    <a:pt x="265439" y="233593"/>
                  </a:lnTo>
                  <a:lnTo>
                    <a:pt x="298945" y="203439"/>
                  </a:lnTo>
                  <a:lnTo>
                    <a:pt x="334020" y="175070"/>
                  </a:lnTo>
                  <a:lnTo>
                    <a:pt x="370593" y="148557"/>
                  </a:lnTo>
                  <a:lnTo>
                    <a:pt x="408590" y="123973"/>
                  </a:lnTo>
                  <a:lnTo>
                    <a:pt x="447941" y="101388"/>
                  </a:lnTo>
                  <a:lnTo>
                    <a:pt x="488574" y="80876"/>
                  </a:lnTo>
                  <a:lnTo>
                    <a:pt x="530417" y="62508"/>
                  </a:lnTo>
                  <a:lnTo>
                    <a:pt x="573397" y="46355"/>
                  </a:lnTo>
                  <a:lnTo>
                    <a:pt x="617444" y="32490"/>
                  </a:lnTo>
                  <a:lnTo>
                    <a:pt x="662485" y="20985"/>
                  </a:lnTo>
                  <a:lnTo>
                    <a:pt x="708448" y="11912"/>
                  </a:lnTo>
                  <a:lnTo>
                    <a:pt x="755262" y="5342"/>
                  </a:lnTo>
                  <a:lnTo>
                    <a:pt x="802854" y="1347"/>
                  </a:lnTo>
                  <a:lnTo>
                    <a:pt x="851154" y="0"/>
                  </a:lnTo>
                  <a:lnTo>
                    <a:pt x="899448" y="1347"/>
                  </a:lnTo>
                  <a:lnTo>
                    <a:pt x="947036" y="5342"/>
                  </a:lnTo>
                  <a:lnTo>
                    <a:pt x="993846" y="11912"/>
                  </a:lnTo>
                  <a:lnTo>
                    <a:pt x="1039807" y="20985"/>
                  </a:lnTo>
                  <a:lnTo>
                    <a:pt x="1084845" y="32490"/>
                  </a:lnTo>
                  <a:lnTo>
                    <a:pt x="1128890" y="46355"/>
                  </a:lnTo>
                  <a:lnTo>
                    <a:pt x="1171869" y="62508"/>
                  </a:lnTo>
                  <a:lnTo>
                    <a:pt x="1213711" y="80876"/>
                  </a:lnTo>
                  <a:lnTo>
                    <a:pt x="1254343" y="101388"/>
                  </a:lnTo>
                  <a:lnTo>
                    <a:pt x="1293694" y="123973"/>
                  </a:lnTo>
                  <a:lnTo>
                    <a:pt x="1331692" y="148557"/>
                  </a:lnTo>
                  <a:lnTo>
                    <a:pt x="1368265" y="175070"/>
                  </a:lnTo>
                  <a:lnTo>
                    <a:pt x="1403341" y="203439"/>
                  </a:lnTo>
                  <a:lnTo>
                    <a:pt x="1436848" y="233593"/>
                  </a:lnTo>
                  <a:lnTo>
                    <a:pt x="1468714" y="265459"/>
                  </a:lnTo>
                  <a:lnTo>
                    <a:pt x="1498868" y="298966"/>
                  </a:lnTo>
                  <a:lnTo>
                    <a:pt x="1527237" y="334042"/>
                  </a:lnTo>
                  <a:lnTo>
                    <a:pt x="1553750" y="370615"/>
                  </a:lnTo>
                  <a:lnTo>
                    <a:pt x="1578334" y="408613"/>
                  </a:lnTo>
                  <a:lnTo>
                    <a:pt x="1600919" y="447964"/>
                  </a:lnTo>
                  <a:lnTo>
                    <a:pt x="1621431" y="488596"/>
                  </a:lnTo>
                  <a:lnTo>
                    <a:pt x="1639799" y="530438"/>
                  </a:lnTo>
                  <a:lnTo>
                    <a:pt x="1655952" y="573417"/>
                  </a:lnTo>
                  <a:lnTo>
                    <a:pt x="1669817" y="617462"/>
                  </a:lnTo>
                  <a:lnTo>
                    <a:pt x="1681322" y="662500"/>
                  </a:lnTo>
                  <a:lnTo>
                    <a:pt x="1690395" y="708461"/>
                  </a:lnTo>
                  <a:lnTo>
                    <a:pt x="1696965" y="755271"/>
                  </a:lnTo>
                  <a:lnTo>
                    <a:pt x="1700960" y="802859"/>
                  </a:lnTo>
                  <a:lnTo>
                    <a:pt x="1702308" y="851154"/>
                  </a:lnTo>
                  <a:lnTo>
                    <a:pt x="1700960" y="899448"/>
                  </a:lnTo>
                  <a:lnTo>
                    <a:pt x="1696965" y="947036"/>
                  </a:lnTo>
                  <a:lnTo>
                    <a:pt x="1690395" y="993846"/>
                  </a:lnTo>
                  <a:lnTo>
                    <a:pt x="1681322" y="1039807"/>
                  </a:lnTo>
                  <a:lnTo>
                    <a:pt x="1669817" y="1084845"/>
                  </a:lnTo>
                  <a:lnTo>
                    <a:pt x="1655952" y="1128890"/>
                  </a:lnTo>
                  <a:lnTo>
                    <a:pt x="1639799" y="1171869"/>
                  </a:lnTo>
                  <a:lnTo>
                    <a:pt x="1621431" y="1213711"/>
                  </a:lnTo>
                  <a:lnTo>
                    <a:pt x="1600919" y="1254343"/>
                  </a:lnTo>
                  <a:lnTo>
                    <a:pt x="1578334" y="1293694"/>
                  </a:lnTo>
                  <a:lnTo>
                    <a:pt x="1553750" y="1331692"/>
                  </a:lnTo>
                  <a:lnTo>
                    <a:pt x="1527237" y="1368265"/>
                  </a:lnTo>
                  <a:lnTo>
                    <a:pt x="1498868" y="1403341"/>
                  </a:lnTo>
                  <a:lnTo>
                    <a:pt x="1468714" y="1436848"/>
                  </a:lnTo>
                  <a:lnTo>
                    <a:pt x="1436848" y="1468714"/>
                  </a:lnTo>
                  <a:lnTo>
                    <a:pt x="1403341" y="1498868"/>
                  </a:lnTo>
                  <a:lnTo>
                    <a:pt x="1368265" y="1527237"/>
                  </a:lnTo>
                  <a:lnTo>
                    <a:pt x="1331692" y="1553750"/>
                  </a:lnTo>
                  <a:lnTo>
                    <a:pt x="1293694" y="1578334"/>
                  </a:lnTo>
                  <a:lnTo>
                    <a:pt x="1254343" y="1600919"/>
                  </a:lnTo>
                  <a:lnTo>
                    <a:pt x="1213711" y="1621431"/>
                  </a:lnTo>
                  <a:lnTo>
                    <a:pt x="1171869" y="1639799"/>
                  </a:lnTo>
                  <a:lnTo>
                    <a:pt x="1128890" y="1655952"/>
                  </a:lnTo>
                  <a:lnTo>
                    <a:pt x="1084845" y="1669817"/>
                  </a:lnTo>
                  <a:lnTo>
                    <a:pt x="1039807" y="1681322"/>
                  </a:lnTo>
                  <a:lnTo>
                    <a:pt x="993846" y="1690395"/>
                  </a:lnTo>
                  <a:lnTo>
                    <a:pt x="947036" y="1696965"/>
                  </a:lnTo>
                  <a:lnTo>
                    <a:pt x="899448" y="1700960"/>
                  </a:lnTo>
                  <a:lnTo>
                    <a:pt x="851154" y="1702308"/>
                  </a:lnTo>
                  <a:lnTo>
                    <a:pt x="802854" y="1700960"/>
                  </a:lnTo>
                  <a:lnTo>
                    <a:pt x="755262" y="1696965"/>
                  </a:lnTo>
                  <a:lnTo>
                    <a:pt x="708448" y="1690395"/>
                  </a:lnTo>
                  <a:lnTo>
                    <a:pt x="662485" y="1681322"/>
                  </a:lnTo>
                  <a:lnTo>
                    <a:pt x="617444" y="1669817"/>
                  </a:lnTo>
                  <a:lnTo>
                    <a:pt x="573397" y="1655952"/>
                  </a:lnTo>
                  <a:lnTo>
                    <a:pt x="530417" y="1639799"/>
                  </a:lnTo>
                  <a:lnTo>
                    <a:pt x="488574" y="1621431"/>
                  </a:lnTo>
                  <a:lnTo>
                    <a:pt x="447941" y="1600919"/>
                  </a:lnTo>
                  <a:lnTo>
                    <a:pt x="408590" y="1578334"/>
                  </a:lnTo>
                  <a:lnTo>
                    <a:pt x="370593" y="1553750"/>
                  </a:lnTo>
                  <a:lnTo>
                    <a:pt x="334020" y="1527237"/>
                  </a:lnTo>
                  <a:lnTo>
                    <a:pt x="298945" y="1498868"/>
                  </a:lnTo>
                  <a:lnTo>
                    <a:pt x="265439" y="1468714"/>
                  </a:lnTo>
                  <a:lnTo>
                    <a:pt x="233574" y="1436848"/>
                  </a:lnTo>
                  <a:lnTo>
                    <a:pt x="203422" y="1403341"/>
                  </a:lnTo>
                  <a:lnTo>
                    <a:pt x="175055" y="1368265"/>
                  </a:lnTo>
                  <a:lnTo>
                    <a:pt x="148543" y="1331692"/>
                  </a:lnTo>
                  <a:lnTo>
                    <a:pt x="123961" y="1293694"/>
                  </a:lnTo>
                  <a:lnTo>
                    <a:pt x="101378" y="1254343"/>
                  </a:lnTo>
                  <a:lnTo>
                    <a:pt x="80868" y="1213711"/>
                  </a:lnTo>
                  <a:lnTo>
                    <a:pt x="62501" y="1171869"/>
                  </a:lnTo>
                  <a:lnTo>
                    <a:pt x="46350" y="1128890"/>
                  </a:lnTo>
                  <a:lnTo>
                    <a:pt x="32487" y="1084845"/>
                  </a:lnTo>
                  <a:lnTo>
                    <a:pt x="20983" y="1039807"/>
                  </a:lnTo>
                  <a:lnTo>
                    <a:pt x="11910" y="993846"/>
                  </a:lnTo>
                  <a:lnTo>
                    <a:pt x="5341" y="947036"/>
                  </a:lnTo>
                  <a:lnTo>
                    <a:pt x="1347" y="899448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211" y="1045463"/>
              <a:ext cx="1155192" cy="115061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319" y="1050633"/>
              <a:ext cx="1116813" cy="11114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  <a:close/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  <a:close/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460" y="0"/>
              <a:ext cx="8130540" cy="6858000"/>
            </a:xfrm>
            <a:custGeom>
              <a:avLst/>
              <a:gdLst/>
              <a:ahLst/>
              <a:cxnLst/>
              <a:rect l="l" t="t" r="r" b="b"/>
              <a:pathLst>
                <a:path w="8130540" h="6858000">
                  <a:moveTo>
                    <a:pt x="81305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0540" y="68580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5" y="0"/>
              <a:ext cx="155447" cy="6857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3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5927" y="25907"/>
              <a:ext cx="2988564" cy="1216152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535940" y="158242"/>
            <a:ext cx="216535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b="0" u="none" spc="-20" dirty="0">
                <a:latin typeface="Constantia"/>
                <a:cs typeface="Constantia"/>
              </a:rPr>
              <a:t>Contents</a:t>
            </a:r>
            <a:endParaRPr sz="4300">
              <a:latin typeface="Constantia"/>
              <a:cs typeface="Constant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8236" y="1076019"/>
            <a:ext cx="6646545" cy="539115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335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6545" algn="l"/>
              </a:tabLst>
            </a:pPr>
            <a:r>
              <a:rPr sz="3000" spc="-15" dirty="0">
                <a:latin typeface="Constantia"/>
                <a:cs typeface="Constantia"/>
              </a:rPr>
              <a:t>Meaning</a:t>
            </a:r>
            <a:endParaRPr sz="3000">
              <a:latin typeface="Constantia"/>
              <a:cs typeface="Constantia"/>
            </a:endParaRPr>
          </a:p>
          <a:p>
            <a:pPr marL="295910" indent="-283845">
              <a:lnSpc>
                <a:spcPct val="100000"/>
              </a:lnSpc>
              <a:spcBef>
                <a:spcPts val="240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6545" algn="l"/>
              </a:tabLst>
            </a:pPr>
            <a:r>
              <a:rPr sz="3000" spc="5" dirty="0">
                <a:latin typeface="Constantia"/>
                <a:cs typeface="Constantia"/>
              </a:rPr>
              <a:t>Definition</a:t>
            </a:r>
            <a:endParaRPr sz="3000">
              <a:latin typeface="Constantia"/>
              <a:cs typeface="Constantia"/>
            </a:endParaRPr>
          </a:p>
          <a:p>
            <a:pPr marL="295910" indent="-283845">
              <a:lnSpc>
                <a:spcPct val="100000"/>
              </a:lnSpc>
              <a:spcBef>
                <a:spcPts val="245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6545" algn="l"/>
              </a:tabLst>
            </a:pPr>
            <a:r>
              <a:rPr sz="3000" spc="-15" dirty="0">
                <a:latin typeface="Constantia"/>
                <a:cs typeface="Constantia"/>
              </a:rPr>
              <a:t>Objectives</a:t>
            </a:r>
            <a:endParaRPr sz="3000">
              <a:latin typeface="Constantia"/>
              <a:cs typeface="Constantia"/>
            </a:endParaRPr>
          </a:p>
          <a:p>
            <a:pPr marL="295910" indent="-283845">
              <a:lnSpc>
                <a:spcPct val="100000"/>
              </a:lnSpc>
              <a:spcBef>
                <a:spcPts val="240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6545" algn="l"/>
              </a:tabLst>
            </a:pPr>
            <a:r>
              <a:rPr sz="3000" spc="-5" dirty="0">
                <a:latin typeface="Constantia"/>
                <a:cs typeface="Constantia"/>
              </a:rPr>
              <a:t>Purpose</a:t>
            </a:r>
            <a:endParaRPr sz="3000">
              <a:latin typeface="Constantia"/>
              <a:cs typeface="Constantia"/>
            </a:endParaRPr>
          </a:p>
          <a:p>
            <a:pPr marL="295910" indent="-283845">
              <a:lnSpc>
                <a:spcPct val="100000"/>
              </a:lnSpc>
              <a:spcBef>
                <a:spcPts val="240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6545" algn="l"/>
              </a:tabLst>
            </a:pPr>
            <a:r>
              <a:rPr sz="3000" spc="-15" dirty="0">
                <a:latin typeface="Constantia"/>
                <a:cs typeface="Constantia"/>
              </a:rPr>
              <a:t>Steps</a:t>
            </a:r>
            <a:r>
              <a:rPr sz="3000" spc="-70" dirty="0">
                <a:latin typeface="Constantia"/>
                <a:cs typeface="Constantia"/>
              </a:rPr>
              <a:t> </a:t>
            </a:r>
            <a:r>
              <a:rPr sz="3000" spc="-5" dirty="0">
                <a:latin typeface="Constantia"/>
                <a:cs typeface="Constantia"/>
              </a:rPr>
              <a:t>in</a:t>
            </a:r>
            <a:r>
              <a:rPr sz="3000" spc="-55" dirty="0">
                <a:latin typeface="Constantia"/>
                <a:cs typeface="Constantia"/>
              </a:rPr>
              <a:t> </a:t>
            </a:r>
            <a:r>
              <a:rPr sz="3000" dirty="0">
                <a:latin typeface="Constantia"/>
                <a:cs typeface="Constantia"/>
              </a:rPr>
              <a:t>Induction</a:t>
            </a:r>
            <a:r>
              <a:rPr sz="3000" spc="-35" dirty="0">
                <a:latin typeface="Constantia"/>
                <a:cs typeface="Constantia"/>
              </a:rPr>
              <a:t> </a:t>
            </a:r>
            <a:r>
              <a:rPr sz="3000" spc="-15" dirty="0">
                <a:latin typeface="Constantia"/>
                <a:cs typeface="Constantia"/>
              </a:rPr>
              <a:t>Programme</a:t>
            </a:r>
            <a:endParaRPr sz="3000">
              <a:latin typeface="Constantia"/>
              <a:cs typeface="Constantia"/>
            </a:endParaRPr>
          </a:p>
          <a:p>
            <a:pPr marL="295910" indent="-283845">
              <a:lnSpc>
                <a:spcPct val="100000"/>
              </a:lnSpc>
              <a:spcBef>
                <a:spcPts val="240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6545" algn="l"/>
                <a:tab pos="2495550" algn="l"/>
              </a:tabLst>
            </a:pPr>
            <a:r>
              <a:rPr sz="3000" dirty="0">
                <a:latin typeface="Constantia"/>
                <a:cs typeface="Constantia"/>
              </a:rPr>
              <a:t>Who</a:t>
            </a:r>
            <a:r>
              <a:rPr sz="3000" spc="-75" dirty="0">
                <a:latin typeface="Constantia"/>
                <a:cs typeface="Constantia"/>
              </a:rPr>
              <a:t> </a:t>
            </a:r>
            <a:r>
              <a:rPr sz="3000" dirty="0">
                <a:latin typeface="Constantia"/>
                <a:cs typeface="Constantia"/>
              </a:rPr>
              <a:t>&amp; </a:t>
            </a:r>
            <a:r>
              <a:rPr sz="3000" spc="-45" dirty="0">
                <a:latin typeface="Constantia"/>
                <a:cs typeface="Constantia"/>
              </a:rPr>
              <a:t>How	</a:t>
            </a:r>
            <a:r>
              <a:rPr sz="3000" spc="-5" dirty="0">
                <a:latin typeface="Constantia"/>
                <a:cs typeface="Constantia"/>
              </a:rPr>
              <a:t>do</a:t>
            </a:r>
            <a:r>
              <a:rPr sz="3000" spc="-135" dirty="0">
                <a:latin typeface="Constantia"/>
                <a:cs typeface="Constantia"/>
              </a:rPr>
              <a:t> </a:t>
            </a:r>
            <a:r>
              <a:rPr sz="3000" spc="-5" dirty="0">
                <a:latin typeface="Constantia"/>
                <a:cs typeface="Constantia"/>
              </a:rPr>
              <a:t>the</a:t>
            </a:r>
            <a:r>
              <a:rPr sz="3000" spc="-95" dirty="0">
                <a:latin typeface="Constantia"/>
                <a:cs typeface="Constantia"/>
              </a:rPr>
              <a:t> </a:t>
            </a:r>
            <a:r>
              <a:rPr sz="3000" spc="-5" dirty="0">
                <a:latin typeface="Constantia"/>
                <a:cs typeface="Constantia"/>
              </a:rPr>
              <a:t>Induction</a:t>
            </a:r>
            <a:endParaRPr sz="3000">
              <a:latin typeface="Constantia"/>
              <a:cs typeface="Constantia"/>
            </a:endParaRPr>
          </a:p>
          <a:p>
            <a:pPr marL="295910" indent="-283845">
              <a:lnSpc>
                <a:spcPct val="100000"/>
              </a:lnSpc>
              <a:spcBef>
                <a:spcPts val="240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6545" algn="l"/>
              </a:tabLst>
            </a:pPr>
            <a:r>
              <a:rPr sz="3000" spc="-245" dirty="0">
                <a:latin typeface="Constantia"/>
                <a:cs typeface="Constantia"/>
              </a:rPr>
              <a:t>T</a:t>
            </a:r>
            <a:r>
              <a:rPr sz="3000" spc="-5" dirty="0">
                <a:latin typeface="Constantia"/>
                <a:cs typeface="Constantia"/>
              </a:rPr>
              <a:t>ype</a:t>
            </a:r>
            <a:r>
              <a:rPr sz="3000" dirty="0">
                <a:latin typeface="Constantia"/>
                <a:cs typeface="Constantia"/>
              </a:rPr>
              <a:t>s</a:t>
            </a:r>
            <a:r>
              <a:rPr sz="3000" spc="-135" dirty="0">
                <a:latin typeface="Constantia"/>
                <a:cs typeface="Constantia"/>
              </a:rPr>
              <a:t> </a:t>
            </a:r>
            <a:r>
              <a:rPr sz="3000" dirty="0">
                <a:latin typeface="Constantia"/>
                <a:cs typeface="Constantia"/>
              </a:rPr>
              <a:t>of</a:t>
            </a:r>
            <a:r>
              <a:rPr sz="3000" spc="60" dirty="0">
                <a:latin typeface="Constantia"/>
                <a:cs typeface="Constantia"/>
              </a:rPr>
              <a:t> </a:t>
            </a:r>
            <a:r>
              <a:rPr sz="3000" dirty="0">
                <a:latin typeface="Constantia"/>
                <a:cs typeface="Constantia"/>
              </a:rPr>
              <a:t>I</a:t>
            </a:r>
            <a:r>
              <a:rPr sz="3000" spc="5" dirty="0">
                <a:latin typeface="Constantia"/>
                <a:cs typeface="Constantia"/>
              </a:rPr>
              <a:t>n</a:t>
            </a:r>
            <a:r>
              <a:rPr sz="3000" spc="-5" dirty="0">
                <a:latin typeface="Constantia"/>
                <a:cs typeface="Constantia"/>
              </a:rPr>
              <a:t>duction</a:t>
            </a:r>
            <a:endParaRPr sz="3000">
              <a:latin typeface="Constantia"/>
              <a:cs typeface="Constantia"/>
            </a:endParaRPr>
          </a:p>
          <a:p>
            <a:pPr marL="295910" indent="-283845">
              <a:lnSpc>
                <a:spcPct val="100000"/>
              </a:lnSpc>
              <a:spcBef>
                <a:spcPts val="240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6545" algn="l"/>
              </a:tabLst>
            </a:pPr>
            <a:r>
              <a:rPr sz="3000" spc="-10" dirty="0">
                <a:latin typeface="Constantia"/>
                <a:cs typeface="Constantia"/>
              </a:rPr>
              <a:t>Problems</a:t>
            </a:r>
            <a:r>
              <a:rPr sz="3000" spc="-135" dirty="0">
                <a:latin typeface="Constantia"/>
                <a:cs typeface="Constantia"/>
              </a:rPr>
              <a:t> </a:t>
            </a:r>
            <a:r>
              <a:rPr sz="3000" dirty="0">
                <a:latin typeface="Constantia"/>
                <a:cs typeface="Constantia"/>
              </a:rPr>
              <a:t>of</a:t>
            </a:r>
            <a:r>
              <a:rPr sz="3000" spc="30" dirty="0">
                <a:latin typeface="Constantia"/>
                <a:cs typeface="Constantia"/>
              </a:rPr>
              <a:t> </a:t>
            </a:r>
            <a:r>
              <a:rPr sz="3000" dirty="0">
                <a:latin typeface="Constantia"/>
                <a:cs typeface="Constantia"/>
              </a:rPr>
              <a:t>Induction</a:t>
            </a:r>
            <a:endParaRPr sz="3000">
              <a:latin typeface="Constantia"/>
              <a:cs typeface="Constantia"/>
            </a:endParaRPr>
          </a:p>
          <a:p>
            <a:pPr marL="295910" indent="-283845">
              <a:lnSpc>
                <a:spcPct val="100000"/>
              </a:lnSpc>
              <a:spcBef>
                <a:spcPts val="245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6545" algn="l"/>
              </a:tabLst>
            </a:pPr>
            <a:r>
              <a:rPr sz="3000" spc="-45" dirty="0">
                <a:latin typeface="Constantia"/>
                <a:cs typeface="Constantia"/>
              </a:rPr>
              <a:t>How</a:t>
            </a:r>
            <a:r>
              <a:rPr sz="3000" spc="-105" dirty="0">
                <a:latin typeface="Constantia"/>
                <a:cs typeface="Constantia"/>
              </a:rPr>
              <a:t> </a:t>
            </a:r>
            <a:r>
              <a:rPr sz="3000" spc="-30" dirty="0">
                <a:latin typeface="Constantia"/>
                <a:cs typeface="Constantia"/>
              </a:rPr>
              <a:t>to</a:t>
            </a:r>
            <a:r>
              <a:rPr sz="3000" spc="-140" dirty="0">
                <a:latin typeface="Constantia"/>
                <a:cs typeface="Constantia"/>
              </a:rPr>
              <a:t> </a:t>
            </a:r>
            <a:r>
              <a:rPr sz="3000" spc="-10" dirty="0">
                <a:latin typeface="Constantia"/>
                <a:cs typeface="Constantia"/>
              </a:rPr>
              <a:t>conduct</a:t>
            </a:r>
            <a:r>
              <a:rPr sz="3000" spc="-60" dirty="0">
                <a:latin typeface="Constantia"/>
                <a:cs typeface="Constantia"/>
              </a:rPr>
              <a:t> </a:t>
            </a:r>
            <a:r>
              <a:rPr sz="3000" dirty="0">
                <a:latin typeface="Constantia"/>
                <a:cs typeface="Constantia"/>
              </a:rPr>
              <a:t>Induction</a:t>
            </a:r>
            <a:r>
              <a:rPr sz="3000" spc="-80" dirty="0">
                <a:latin typeface="Constantia"/>
                <a:cs typeface="Constantia"/>
              </a:rPr>
              <a:t> </a:t>
            </a:r>
            <a:r>
              <a:rPr sz="3000" spc="-20" dirty="0">
                <a:latin typeface="Constantia"/>
                <a:cs typeface="Constantia"/>
              </a:rPr>
              <a:t>successfully</a:t>
            </a:r>
            <a:endParaRPr sz="3000">
              <a:latin typeface="Constantia"/>
              <a:cs typeface="Constantia"/>
            </a:endParaRPr>
          </a:p>
          <a:p>
            <a:pPr marL="295910" indent="-283845">
              <a:lnSpc>
                <a:spcPct val="100000"/>
              </a:lnSpc>
              <a:spcBef>
                <a:spcPts val="240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6545" algn="l"/>
              </a:tabLst>
            </a:pPr>
            <a:r>
              <a:rPr sz="3000" spc="-10" dirty="0">
                <a:latin typeface="Constantia"/>
                <a:cs typeface="Constantia"/>
              </a:rPr>
              <a:t>Conclusion</a:t>
            </a:r>
            <a:endParaRPr sz="3000">
              <a:latin typeface="Constantia"/>
              <a:cs typeface="Constantia"/>
            </a:endParaRPr>
          </a:p>
          <a:p>
            <a:pPr marL="295910" indent="-283845">
              <a:lnSpc>
                <a:spcPct val="100000"/>
              </a:lnSpc>
              <a:spcBef>
                <a:spcPts val="240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6545" algn="l"/>
              </a:tabLst>
            </a:pPr>
            <a:r>
              <a:rPr sz="3000" spc="-20" dirty="0">
                <a:latin typeface="Constantia"/>
                <a:cs typeface="Constantia"/>
              </a:rPr>
              <a:t>Reference</a:t>
            </a:r>
            <a:endParaRPr sz="30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717" y="0"/>
            <a:ext cx="9142730" cy="6858000"/>
            <a:chOff x="1717" y="0"/>
            <a:chExt cx="9142730" cy="6858000"/>
          </a:xfrm>
        </p:grpSpPr>
        <p:sp>
          <p:nvSpPr>
            <p:cNvPr id="4" name="object 4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505" y="0"/>
                  </a:lnTo>
                  <a:lnTo>
                    <a:pt x="0" y="819150"/>
                  </a:lnTo>
                  <a:lnTo>
                    <a:pt x="48635" y="817759"/>
                  </a:lnTo>
                  <a:lnTo>
                    <a:pt x="96034" y="813638"/>
                  </a:lnTo>
                  <a:lnTo>
                    <a:pt x="142623" y="806864"/>
                  </a:lnTo>
                  <a:lnTo>
                    <a:pt x="188327" y="797514"/>
                  </a:lnTo>
                  <a:lnTo>
                    <a:pt x="233067" y="785664"/>
                  </a:lnTo>
                  <a:lnTo>
                    <a:pt x="276768" y="771391"/>
                  </a:lnTo>
                  <a:lnTo>
                    <a:pt x="319353" y="754772"/>
                  </a:lnTo>
                  <a:lnTo>
                    <a:pt x="360744" y="735885"/>
                  </a:lnTo>
                  <a:lnTo>
                    <a:pt x="400865" y="714805"/>
                  </a:lnTo>
                  <a:lnTo>
                    <a:pt x="439639" y="691610"/>
                  </a:lnTo>
                  <a:lnTo>
                    <a:pt x="476990" y="666377"/>
                  </a:lnTo>
                  <a:lnTo>
                    <a:pt x="512839" y="639182"/>
                  </a:lnTo>
                  <a:lnTo>
                    <a:pt x="547112" y="610102"/>
                  </a:lnTo>
                  <a:lnTo>
                    <a:pt x="579729" y="579215"/>
                  </a:lnTo>
                  <a:lnTo>
                    <a:pt x="610616" y="546596"/>
                  </a:lnTo>
                  <a:lnTo>
                    <a:pt x="639695" y="512323"/>
                  </a:lnTo>
                  <a:lnTo>
                    <a:pt x="666889" y="476473"/>
                  </a:lnTo>
                  <a:lnTo>
                    <a:pt x="692122" y="439123"/>
                  </a:lnTo>
                  <a:lnTo>
                    <a:pt x="715316" y="400349"/>
                  </a:lnTo>
                  <a:lnTo>
                    <a:pt x="736395" y="360228"/>
                  </a:lnTo>
                  <a:lnTo>
                    <a:pt x="755281" y="318837"/>
                  </a:lnTo>
                  <a:lnTo>
                    <a:pt x="771899" y="276253"/>
                  </a:lnTo>
                  <a:lnTo>
                    <a:pt x="786171" y="232553"/>
                  </a:lnTo>
                  <a:lnTo>
                    <a:pt x="798020" y="187814"/>
                  </a:lnTo>
                  <a:lnTo>
                    <a:pt x="807370" y="142112"/>
                  </a:lnTo>
                  <a:lnTo>
                    <a:pt x="814144" y="95524"/>
                  </a:lnTo>
                  <a:lnTo>
                    <a:pt x="818264" y="48128"/>
                  </a:lnTo>
                  <a:lnTo>
                    <a:pt x="819655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818264" y="48128"/>
                  </a:lnTo>
                  <a:lnTo>
                    <a:pt x="814144" y="95524"/>
                  </a:lnTo>
                  <a:lnTo>
                    <a:pt x="807370" y="142112"/>
                  </a:lnTo>
                  <a:lnTo>
                    <a:pt x="798020" y="187814"/>
                  </a:lnTo>
                  <a:lnTo>
                    <a:pt x="786171" y="232553"/>
                  </a:lnTo>
                  <a:lnTo>
                    <a:pt x="771899" y="276253"/>
                  </a:lnTo>
                  <a:lnTo>
                    <a:pt x="755281" y="318837"/>
                  </a:lnTo>
                  <a:lnTo>
                    <a:pt x="736395" y="360228"/>
                  </a:lnTo>
                  <a:lnTo>
                    <a:pt x="715316" y="400349"/>
                  </a:lnTo>
                  <a:lnTo>
                    <a:pt x="692122" y="439123"/>
                  </a:lnTo>
                  <a:lnTo>
                    <a:pt x="666889" y="476473"/>
                  </a:lnTo>
                  <a:lnTo>
                    <a:pt x="639695" y="512323"/>
                  </a:lnTo>
                  <a:lnTo>
                    <a:pt x="610616" y="546596"/>
                  </a:lnTo>
                  <a:lnTo>
                    <a:pt x="579729" y="579215"/>
                  </a:lnTo>
                  <a:lnTo>
                    <a:pt x="547112" y="610102"/>
                  </a:lnTo>
                  <a:lnTo>
                    <a:pt x="512839" y="639182"/>
                  </a:lnTo>
                  <a:lnTo>
                    <a:pt x="476990" y="666377"/>
                  </a:lnTo>
                  <a:lnTo>
                    <a:pt x="439639" y="691610"/>
                  </a:lnTo>
                  <a:lnTo>
                    <a:pt x="400865" y="714805"/>
                  </a:lnTo>
                  <a:lnTo>
                    <a:pt x="360744" y="735885"/>
                  </a:lnTo>
                  <a:lnTo>
                    <a:pt x="319353" y="754772"/>
                  </a:lnTo>
                  <a:lnTo>
                    <a:pt x="276768" y="771391"/>
                  </a:lnTo>
                  <a:lnTo>
                    <a:pt x="233067" y="785664"/>
                  </a:lnTo>
                  <a:lnTo>
                    <a:pt x="188327" y="797514"/>
                  </a:lnTo>
                  <a:lnTo>
                    <a:pt x="142623" y="806864"/>
                  </a:lnTo>
                  <a:lnTo>
                    <a:pt x="96034" y="813638"/>
                  </a:lnTo>
                  <a:lnTo>
                    <a:pt x="48635" y="817759"/>
                  </a:lnTo>
                  <a:lnTo>
                    <a:pt x="505" y="819150"/>
                  </a:lnTo>
                  <a:lnTo>
                    <a:pt x="336" y="819150"/>
                  </a:lnTo>
                  <a:lnTo>
                    <a:pt x="168" y="819150"/>
                  </a:lnTo>
                  <a:lnTo>
                    <a:pt x="0" y="819150"/>
                  </a:lnTo>
                  <a:lnTo>
                    <a:pt x="505" y="0"/>
                  </a:lnTo>
                  <a:lnTo>
                    <a:pt x="81965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6" y="6095"/>
              <a:ext cx="1784604" cy="178460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9164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10" y="708461"/>
                  </a:lnTo>
                  <a:lnTo>
                    <a:pt x="20983" y="662500"/>
                  </a:lnTo>
                  <a:lnTo>
                    <a:pt x="32487" y="617462"/>
                  </a:lnTo>
                  <a:lnTo>
                    <a:pt x="46350" y="573417"/>
                  </a:lnTo>
                  <a:lnTo>
                    <a:pt x="62501" y="530438"/>
                  </a:lnTo>
                  <a:lnTo>
                    <a:pt x="80868" y="488596"/>
                  </a:lnTo>
                  <a:lnTo>
                    <a:pt x="101378" y="447964"/>
                  </a:lnTo>
                  <a:lnTo>
                    <a:pt x="123961" y="408613"/>
                  </a:lnTo>
                  <a:lnTo>
                    <a:pt x="148543" y="370615"/>
                  </a:lnTo>
                  <a:lnTo>
                    <a:pt x="175055" y="334042"/>
                  </a:lnTo>
                  <a:lnTo>
                    <a:pt x="203422" y="298966"/>
                  </a:lnTo>
                  <a:lnTo>
                    <a:pt x="233574" y="265459"/>
                  </a:lnTo>
                  <a:lnTo>
                    <a:pt x="265439" y="233593"/>
                  </a:lnTo>
                  <a:lnTo>
                    <a:pt x="298945" y="203439"/>
                  </a:lnTo>
                  <a:lnTo>
                    <a:pt x="334020" y="175070"/>
                  </a:lnTo>
                  <a:lnTo>
                    <a:pt x="370593" y="148557"/>
                  </a:lnTo>
                  <a:lnTo>
                    <a:pt x="408590" y="123973"/>
                  </a:lnTo>
                  <a:lnTo>
                    <a:pt x="447941" y="101388"/>
                  </a:lnTo>
                  <a:lnTo>
                    <a:pt x="488574" y="80876"/>
                  </a:lnTo>
                  <a:lnTo>
                    <a:pt x="530417" y="62508"/>
                  </a:lnTo>
                  <a:lnTo>
                    <a:pt x="573397" y="46355"/>
                  </a:lnTo>
                  <a:lnTo>
                    <a:pt x="617444" y="32490"/>
                  </a:lnTo>
                  <a:lnTo>
                    <a:pt x="662485" y="20985"/>
                  </a:lnTo>
                  <a:lnTo>
                    <a:pt x="708448" y="11912"/>
                  </a:lnTo>
                  <a:lnTo>
                    <a:pt x="755262" y="5342"/>
                  </a:lnTo>
                  <a:lnTo>
                    <a:pt x="802854" y="1347"/>
                  </a:lnTo>
                  <a:lnTo>
                    <a:pt x="851154" y="0"/>
                  </a:lnTo>
                  <a:lnTo>
                    <a:pt x="899448" y="1347"/>
                  </a:lnTo>
                  <a:lnTo>
                    <a:pt x="947036" y="5342"/>
                  </a:lnTo>
                  <a:lnTo>
                    <a:pt x="993846" y="11912"/>
                  </a:lnTo>
                  <a:lnTo>
                    <a:pt x="1039807" y="20985"/>
                  </a:lnTo>
                  <a:lnTo>
                    <a:pt x="1084845" y="32490"/>
                  </a:lnTo>
                  <a:lnTo>
                    <a:pt x="1128890" y="46355"/>
                  </a:lnTo>
                  <a:lnTo>
                    <a:pt x="1171869" y="62508"/>
                  </a:lnTo>
                  <a:lnTo>
                    <a:pt x="1213711" y="80876"/>
                  </a:lnTo>
                  <a:lnTo>
                    <a:pt x="1254343" y="101388"/>
                  </a:lnTo>
                  <a:lnTo>
                    <a:pt x="1293694" y="123973"/>
                  </a:lnTo>
                  <a:lnTo>
                    <a:pt x="1331692" y="148557"/>
                  </a:lnTo>
                  <a:lnTo>
                    <a:pt x="1368265" y="175070"/>
                  </a:lnTo>
                  <a:lnTo>
                    <a:pt x="1403341" y="203439"/>
                  </a:lnTo>
                  <a:lnTo>
                    <a:pt x="1436848" y="233593"/>
                  </a:lnTo>
                  <a:lnTo>
                    <a:pt x="1468714" y="265459"/>
                  </a:lnTo>
                  <a:lnTo>
                    <a:pt x="1498868" y="298966"/>
                  </a:lnTo>
                  <a:lnTo>
                    <a:pt x="1527237" y="334042"/>
                  </a:lnTo>
                  <a:lnTo>
                    <a:pt x="1553750" y="370615"/>
                  </a:lnTo>
                  <a:lnTo>
                    <a:pt x="1578334" y="408613"/>
                  </a:lnTo>
                  <a:lnTo>
                    <a:pt x="1600919" y="447964"/>
                  </a:lnTo>
                  <a:lnTo>
                    <a:pt x="1621431" y="488596"/>
                  </a:lnTo>
                  <a:lnTo>
                    <a:pt x="1639799" y="530438"/>
                  </a:lnTo>
                  <a:lnTo>
                    <a:pt x="1655952" y="573417"/>
                  </a:lnTo>
                  <a:lnTo>
                    <a:pt x="1669817" y="617462"/>
                  </a:lnTo>
                  <a:lnTo>
                    <a:pt x="1681322" y="662500"/>
                  </a:lnTo>
                  <a:lnTo>
                    <a:pt x="1690395" y="708461"/>
                  </a:lnTo>
                  <a:lnTo>
                    <a:pt x="1696965" y="755271"/>
                  </a:lnTo>
                  <a:lnTo>
                    <a:pt x="1700960" y="802859"/>
                  </a:lnTo>
                  <a:lnTo>
                    <a:pt x="1702308" y="851154"/>
                  </a:lnTo>
                  <a:lnTo>
                    <a:pt x="1700960" y="899448"/>
                  </a:lnTo>
                  <a:lnTo>
                    <a:pt x="1696965" y="947036"/>
                  </a:lnTo>
                  <a:lnTo>
                    <a:pt x="1690395" y="993846"/>
                  </a:lnTo>
                  <a:lnTo>
                    <a:pt x="1681322" y="1039807"/>
                  </a:lnTo>
                  <a:lnTo>
                    <a:pt x="1669817" y="1084845"/>
                  </a:lnTo>
                  <a:lnTo>
                    <a:pt x="1655952" y="1128890"/>
                  </a:lnTo>
                  <a:lnTo>
                    <a:pt x="1639799" y="1171869"/>
                  </a:lnTo>
                  <a:lnTo>
                    <a:pt x="1621431" y="1213711"/>
                  </a:lnTo>
                  <a:lnTo>
                    <a:pt x="1600919" y="1254343"/>
                  </a:lnTo>
                  <a:lnTo>
                    <a:pt x="1578334" y="1293694"/>
                  </a:lnTo>
                  <a:lnTo>
                    <a:pt x="1553750" y="1331692"/>
                  </a:lnTo>
                  <a:lnTo>
                    <a:pt x="1527237" y="1368265"/>
                  </a:lnTo>
                  <a:lnTo>
                    <a:pt x="1498868" y="1403341"/>
                  </a:lnTo>
                  <a:lnTo>
                    <a:pt x="1468714" y="1436848"/>
                  </a:lnTo>
                  <a:lnTo>
                    <a:pt x="1436848" y="1468714"/>
                  </a:lnTo>
                  <a:lnTo>
                    <a:pt x="1403341" y="1498868"/>
                  </a:lnTo>
                  <a:lnTo>
                    <a:pt x="1368265" y="1527237"/>
                  </a:lnTo>
                  <a:lnTo>
                    <a:pt x="1331692" y="1553750"/>
                  </a:lnTo>
                  <a:lnTo>
                    <a:pt x="1293694" y="1578334"/>
                  </a:lnTo>
                  <a:lnTo>
                    <a:pt x="1254343" y="1600919"/>
                  </a:lnTo>
                  <a:lnTo>
                    <a:pt x="1213711" y="1621431"/>
                  </a:lnTo>
                  <a:lnTo>
                    <a:pt x="1171869" y="1639799"/>
                  </a:lnTo>
                  <a:lnTo>
                    <a:pt x="1128890" y="1655952"/>
                  </a:lnTo>
                  <a:lnTo>
                    <a:pt x="1084845" y="1669817"/>
                  </a:lnTo>
                  <a:lnTo>
                    <a:pt x="1039807" y="1681322"/>
                  </a:lnTo>
                  <a:lnTo>
                    <a:pt x="993846" y="1690395"/>
                  </a:lnTo>
                  <a:lnTo>
                    <a:pt x="947036" y="1696965"/>
                  </a:lnTo>
                  <a:lnTo>
                    <a:pt x="899448" y="1700960"/>
                  </a:lnTo>
                  <a:lnTo>
                    <a:pt x="851154" y="1702308"/>
                  </a:lnTo>
                  <a:lnTo>
                    <a:pt x="802854" y="1700960"/>
                  </a:lnTo>
                  <a:lnTo>
                    <a:pt x="755262" y="1696965"/>
                  </a:lnTo>
                  <a:lnTo>
                    <a:pt x="708448" y="1690395"/>
                  </a:lnTo>
                  <a:lnTo>
                    <a:pt x="662485" y="1681322"/>
                  </a:lnTo>
                  <a:lnTo>
                    <a:pt x="617444" y="1669817"/>
                  </a:lnTo>
                  <a:lnTo>
                    <a:pt x="573397" y="1655952"/>
                  </a:lnTo>
                  <a:lnTo>
                    <a:pt x="530417" y="1639799"/>
                  </a:lnTo>
                  <a:lnTo>
                    <a:pt x="488574" y="1621431"/>
                  </a:lnTo>
                  <a:lnTo>
                    <a:pt x="447941" y="1600919"/>
                  </a:lnTo>
                  <a:lnTo>
                    <a:pt x="408590" y="1578334"/>
                  </a:lnTo>
                  <a:lnTo>
                    <a:pt x="370593" y="1553750"/>
                  </a:lnTo>
                  <a:lnTo>
                    <a:pt x="334020" y="1527237"/>
                  </a:lnTo>
                  <a:lnTo>
                    <a:pt x="298945" y="1498868"/>
                  </a:lnTo>
                  <a:lnTo>
                    <a:pt x="265439" y="1468714"/>
                  </a:lnTo>
                  <a:lnTo>
                    <a:pt x="233574" y="1436848"/>
                  </a:lnTo>
                  <a:lnTo>
                    <a:pt x="203422" y="1403341"/>
                  </a:lnTo>
                  <a:lnTo>
                    <a:pt x="175055" y="1368265"/>
                  </a:lnTo>
                  <a:lnTo>
                    <a:pt x="148543" y="1331692"/>
                  </a:lnTo>
                  <a:lnTo>
                    <a:pt x="123961" y="1293694"/>
                  </a:lnTo>
                  <a:lnTo>
                    <a:pt x="101378" y="1254343"/>
                  </a:lnTo>
                  <a:lnTo>
                    <a:pt x="80868" y="1213711"/>
                  </a:lnTo>
                  <a:lnTo>
                    <a:pt x="62501" y="1171869"/>
                  </a:lnTo>
                  <a:lnTo>
                    <a:pt x="46350" y="1128890"/>
                  </a:lnTo>
                  <a:lnTo>
                    <a:pt x="32487" y="1084845"/>
                  </a:lnTo>
                  <a:lnTo>
                    <a:pt x="20983" y="1039807"/>
                  </a:lnTo>
                  <a:lnTo>
                    <a:pt x="11910" y="993846"/>
                  </a:lnTo>
                  <a:lnTo>
                    <a:pt x="5341" y="947036"/>
                  </a:lnTo>
                  <a:lnTo>
                    <a:pt x="1347" y="899448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211" y="1045463"/>
              <a:ext cx="1155192" cy="115061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319" y="1050633"/>
              <a:ext cx="1116813" cy="11114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  <a:close/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  <a:close/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459" y="0"/>
              <a:ext cx="8130540" cy="6858000"/>
            </a:xfrm>
            <a:custGeom>
              <a:avLst/>
              <a:gdLst/>
              <a:ahLst/>
              <a:cxnLst/>
              <a:rect l="l" t="t" r="r" b="b"/>
              <a:pathLst>
                <a:path w="8130540" h="6858000">
                  <a:moveTo>
                    <a:pt x="81305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0540" y="68580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5" y="0"/>
              <a:ext cx="155447" cy="6857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4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93520" y="737616"/>
              <a:ext cx="4782311" cy="9143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96340" y="88392"/>
              <a:ext cx="5495544" cy="110794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96340" y="682751"/>
              <a:ext cx="7327392" cy="1107948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0110" marR="508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HOW </a:t>
            </a:r>
            <a:r>
              <a:rPr spc="-30" dirty="0"/>
              <a:t>TO </a:t>
            </a:r>
            <a:r>
              <a:rPr spc="-20" dirty="0"/>
              <a:t>CONDUCT </a:t>
            </a:r>
            <a:r>
              <a:rPr u="none" spc="-15" dirty="0"/>
              <a:t> </a:t>
            </a:r>
            <a:r>
              <a:rPr dirty="0"/>
              <a:t>INDUCTION</a:t>
            </a:r>
            <a:r>
              <a:rPr spc="-85" dirty="0"/>
              <a:t> </a:t>
            </a:r>
            <a:r>
              <a:rPr spc="-40" dirty="0"/>
              <a:t>SUCCESSFULLY</a:t>
            </a:r>
          </a:p>
        </p:txBody>
      </p:sp>
      <p:pic>
        <p:nvPicPr>
          <p:cNvPr id="18" name="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93519" y="1331975"/>
            <a:ext cx="6733032" cy="91439"/>
          </a:xfrm>
          <a:prstGeom prst="rect">
            <a:avLst/>
          </a:prstGeom>
        </p:spPr>
      </p:pic>
      <p:sp>
        <p:nvSpPr>
          <p:cNvPr id="19" name="object 1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345"/>
              </a:spcBef>
              <a:buClr>
                <a:srgbClr val="3891A7"/>
              </a:buClr>
              <a:buSzPct val="80000"/>
              <a:buFont typeface="Wingdings"/>
              <a:buChar char=""/>
              <a:tabLst>
                <a:tab pos="296545" algn="l"/>
              </a:tabLst>
            </a:pPr>
            <a:r>
              <a:rPr dirty="0"/>
              <a:t>A</a:t>
            </a:r>
            <a:r>
              <a:rPr spc="-170" dirty="0"/>
              <a:t> </a:t>
            </a:r>
            <a:r>
              <a:rPr spc="-5" dirty="0"/>
              <a:t>systematic</a:t>
            </a:r>
            <a:r>
              <a:rPr spc="-10" dirty="0"/>
              <a:t> </a:t>
            </a:r>
            <a:r>
              <a:rPr dirty="0"/>
              <a:t>plan</a:t>
            </a:r>
            <a:r>
              <a:rPr spc="-35" dirty="0"/>
              <a:t> </a:t>
            </a:r>
            <a:r>
              <a:rPr dirty="0"/>
              <a:t>should</a:t>
            </a:r>
            <a:r>
              <a:rPr spc="-40" dirty="0"/>
              <a:t> </a:t>
            </a:r>
            <a:r>
              <a:rPr dirty="0"/>
              <a:t>be</a:t>
            </a:r>
            <a:r>
              <a:rPr spc="-15" dirty="0"/>
              <a:t> </a:t>
            </a:r>
            <a:r>
              <a:rPr dirty="0"/>
              <a:t>followed.</a:t>
            </a:r>
          </a:p>
          <a:p>
            <a:pPr marL="295910" marR="528955" indent="-283845">
              <a:lnSpc>
                <a:spcPts val="3240"/>
              </a:lnSpc>
              <a:spcBef>
                <a:spcPts val="650"/>
              </a:spcBef>
              <a:buClr>
                <a:srgbClr val="3891A7"/>
              </a:buClr>
              <a:buSzPct val="80000"/>
              <a:buFont typeface="Wingdings"/>
              <a:buChar char=""/>
              <a:tabLst>
                <a:tab pos="296545" algn="l"/>
              </a:tabLst>
            </a:pPr>
            <a:r>
              <a:rPr dirty="0"/>
              <a:t>A</a:t>
            </a:r>
            <a:r>
              <a:rPr spc="-165" dirty="0"/>
              <a:t> </a:t>
            </a:r>
            <a:r>
              <a:rPr spc="-5" dirty="0"/>
              <a:t>check</a:t>
            </a:r>
            <a:r>
              <a:rPr dirty="0"/>
              <a:t> list</a:t>
            </a:r>
            <a:r>
              <a:rPr spc="-15" dirty="0"/>
              <a:t> </a:t>
            </a:r>
            <a:r>
              <a:rPr dirty="0"/>
              <a:t>of</a:t>
            </a:r>
            <a:r>
              <a:rPr spc="5" dirty="0"/>
              <a:t> </a:t>
            </a:r>
            <a:r>
              <a:rPr spc="-5" dirty="0"/>
              <a:t>points</a:t>
            </a:r>
            <a:r>
              <a:rPr spc="-20" dirty="0"/>
              <a:t> </a:t>
            </a:r>
            <a:r>
              <a:rPr dirty="0"/>
              <a:t>to </a:t>
            </a:r>
            <a:r>
              <a:rPr spc="-5" dirty="0"/>
              <a:t>be</a:t>
            </a:r>
            <a:r>
              <a:rPr spc="5" dirty="0"/>
              <a:t> </a:t>
            </a:r>
            <a:r>
              <a:rPr spc="-5" dirty="0"/>
              <a:t>included</a:t>
            </a:r>
            <a:r>
              <a:rPr spc="-15" dirty="0"/>
              <a:t> </a:t>
            </a:r>
            <a:r>
              <a:rPr spc="-5" dirty="0"/>
              <a:t>in </a:t>
            </a:r>
            <a:r>
              <a:rPr spc="-819" dirty="0"/>
              <a:t> </a:t>
            </a:r>
            <a:r>
              <a:rPr spc="-5" dirty="0"/>
              <a:t>induction</a:t>
            </a:r>
            <a:r>
              <a:rPr spc="-25" dirty="0"/>
              <a:t> </a:t>
            </a:r>
            <a:r>
              <a:rPr spc="-5" dirty="0"/>
              <a:t>should</a:t>
            </a:r>
            <a:r>
              <a:rPr spc="-25" dirty="0"/>
              <a:t> </a:t>
            </a:r>
            <a:r>
              <a:rPr spc="-5" dirty="0"/>
              <a:t>be</a:t>
            </a:r>
            <a:r>
              <a:rPr dirty="0"/>
              <a:t> </a:t>
            </a:r>
            <a:r>
              <a:rPr spc="-5" dirty="0"/>
              <a:t>prepared.</a:t>
            </a:r>
          </a:p>
          <a:p>
            <a:pPr marL="295910" indent="-283845">
              <a:lnSpc>
                <a:spcPct val="100000"/>
              </a:lnSpc>
              <a:spcBef>
                <a:spcPts val="190"/>
              </a:spcBef>
              <a:buClr>
                <a:srgbClr val="3891A7"/>
              </a:buClr>
              <a:buSzPct val="80000"/>
              <a:buFont typeface="Wingdings"/>
              <a:buChar char=""/>
              <a:tabLst>
                <a:tab pos="296545" algn="l"/>
              </a:tabLst>
            </a:pPr>
            <a:r>
              <a:rPr spc="-5" dirty="0"/>
              <a:t>An</a:t>
            </a:r>
            <a:r>
              <a:rPr spc="10" dirty="0"/>
              <a:t> </a:t>
            </a:r>
            <a:r>
              <a:rPr spc="-5" dirty="0"/>
              <a:t>induction</a:t>
            </a:r>
            <a:r>
              <a:rPr spc="-20" dirty="0"/>
              <a:t> </a:t>
            </a:r>
            <a:r>
              <a:rPr spc="-5" dirty="0"/>
              <a:t>booklet</a:t>
            </a:r>
            <a:r>
              <a:rPr spc="-10" dirty="0"/>
              <a:t> </a:t>
            </a:r>
            <a:r>
              <a:rPr spc="-5" dirty="0"/>
              <a:t>should</a:t>
            </a:r>
            <a:r>
              <a:rPr spc="-15" dirty="0"/>
              <a:t> </a:t>
            </a:r>
            <a:r>
              <a:rPr spc="-5" dirty="0"/>
              <a:t>be</a:t>
            </a:r>
            <a:r>
              <a:rPr spc="10" dirty="0"/>
              <a:t> </a:t>
            </a:r>
            <a:r>
              <a:rPr spc="-5" dirty="0"/>
              <a:t>provided.</a:t>
            </a:r>
          </a:p>
          <a:p>
            <a:pPr marL="295910" marR="280035" indent="-283845" algn="just">
              <a:lnSpc>
                <a:spcPts val="3240"/>
              </a:lnSpc>
              <a:spcBef>
                <a:spcPts val="650"/>
              </a:spcBef>
              <a:buClr>
                <a:srgbClr val="3891A7"/>
              </a:buClr>
              <a:buSzPct val="80000"/>
              <a:buFont typeface="Wingdings"/>
              <a:buChar char=""/>
              <a:tabLst>
                <a:tab pos="296545" algn="l"/>
              </a:tabLst>
            </a:pPr>
            <a:r>
              <a:rPr spc="-5" dirty="0"/>
              <a:t>Anyone who is promoted or transferred </a:t>
            </a:r>
            <a:r>
              <a:rPr spc="-819" dirty="0"/>
              <a:t> </a:t>
            </a:r>
            <a:r>
              <a:rPr spc="-5" dirty="0"/>
              <a:t>from one job </a:t>
            </a:r>
            <a:r>
              <a:rPr dirty="0"/>
              <a:t>to </a:t>
            </a:r>
            <a:r>
              <a:rPr spc="-5" dirty="0"/>
              <a:t>another should also be </a:t>
            </a:r>
            <a:r>
              <a:rPr spc="-819" dirty="0"/>
              <a:t> </a:t>
            </a:r>
            <a:r>
              <a:rPr spc="-5" dirty="0"/>
              <a:t>inducted.</a:t>
            </a:r>
          </a:p>
          <a:p>
            <a:pPr marL="295910" marR="636270" indent="-283845">
              <a:lnSpc>
                <a:spcPct val="90000"/>
              </a:lnSpc>
              <a:spcBef>
                <a:spcPts val="555"/>
              </a:spcBef>
              <a:buClr>
                <a:srgbClr val="3891A7"/>
              </a:buClr>
              <a:buSzPct val="80000"/>
              <a:buFont typeface="Wingdings"/>
              <a:buChar char=""/>
              <a:tabLst>
                <a:tab pos="296545" algn="l"/>
                <a:tab pos="1884045" algn="l"/>
              </a:tabLst>
            </a:pPr>
            <a:r>
              <a:rPr dirty="0"/>
              <a:t>The</a:t>
            </a:r>
            <a:r>
              <a:rPr spc="5" dirty="0"/>
              <a:t> </a:t>
            </a:r>
            <a:r>
              <a:rPr spc="-5" dirty="0"/>
              <a:t>aim	</a:t>
            </a:r>
            <a:r>
              <a:rPr dirty="0"/>
              <a:t>should</a:t>
            </a:r>
            <a:r>
              <a:rPr spc="-4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dirty="0"/>
              <a:t>to</a:t>
            </a:r>
            <a:r>
              <a:rPr spc="-10" dirty="0"/>
              <a:t> </a:t>
            </a:r>
            <a:r>
              <a:rPr spc="-5" dirty="0"/>
              <a:t>convey</a:t>
            </a:r>
            <a:r>
              <a:rPr spc="-30" dirty="0"/>
              <a:t> </a:t>
            </a:r>
            <a:r>
              <a:rPr dirty="0"/>
              <a:t>a</a:t>
            </a:r>
            <a:r>
              <a:rPr spc="-15" dirty="0"/>
              <a:t> </a:t>
            </a:r>
            <a:r>
              <a:rPr dirty="0"/>
              <a:t>clear </a:t>
            </a:r>
            <a:r>
              <a:rPr spc="-819" dirty="0"/>
              <a:t> </a:t>
            </a:r>
            <a:r>
              <a:rPr spc="-5" dirty="0"/>
              <a:t>picture </a:t>
            </a:r>
            <a:r>
              <a:rPr dirty="0"/>
              <a:t>of the working of the </a:t>
            </a:r>
            <a:r>
              <a:rPr spc="5" dirty="0"/>
              <a:t> </a:t>
            </a:r>
            <a:r>
              <a:rPr spc="-5" dirty="0"/>
              <a:t>organisation.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717" y="0"/>
            <a:ext cx="9142730" cy="6858000"/>
            <a:chOff x="1717" y="0"/>
            <a:chExt cx="9142730" cy="6858000"/>
          </a:xfrm>
        </p:grpSpPr>
        <p:sp>
          <p:nvSpPr>
            <p:cNvPr id="4" name="object 4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505" y="0"/>
                  </a:lnTo>
                  <a:lnTo>
                    <a:pt x="0" y="819150"/>
                  </a:lnTo>
                  <a:lnTo>
                    <a:pt x="48635" y="817759"/>
                  </a:lnTo>
                  <a:lnTo>
                    <a:pt x="96034" y="813638"/>
                  </a:lnTo>
                  <a:lnTo>
                    <a:pt x="142623" y="806864"/>
                  </a:lnTo>
                  <a:lnTo>
                    <a:pt x="188327" y="797514"/>
                  </a:lnTo>
                  <a:lnTo>
                    <a:pt x="233067" y="785664"/>
                  </a:lnTo>
                  <a:lnTo>
                    <a:pt x="276768" y="771391"/>
                  </a:lnTo>
                  <a:lnTo>
                    <a:pt x="319353" y="754772"/>
                  </a:lnTo>
                  <a:lnTo>
                    <a:pt x="360744" y="735885"/>
                  </a:lnTo>
                  <a:lnTo>
                    <a:pt x="400865" y="714805"/>
                  </a:lnTo>
                  <a:lnTo>
                    <a:pt x="439639" y="691610"/>
                  </a:lnTo>
                  <a:lnTo>
                    <a:pt x="476990" y="666377"/>
                  </a:lnTo>
                  <a:lnTo>
                    <a:pt x="512839" y="639182"/>
                  </a:lnTo>
                  <a:lnTo>
                    <a:pt x="547112" y="610102"/>
                  </a:lnTo>
                  <a:lnTo>
                    <a:pt x="579729" y="579215"/>
                  </a:lnTo>
                  <a:lnTo>
                    <a:pt x="610616" y="546596"/>
                  </a:lnTo>
                  <a:lnTo>
                    <a:pt x="639695" y="512323"/>
                  </a:lnTo>
                  <a:lnTo>
                    <a:pt x="666889" y="476473"/>
                  </a:lnTo>
                  <a:lnTo>
                    <a:pt x="692122" y="439123"/>
                  </a:lnTo>
                  <a:lnTo>
                    <a:pt x="715316" y="400349"/>
                  </a:lnTo>
                  <a:lnTo>
                    <a:pt x="736395" y="360228"/>
                  </a:lnTo>
                  <a:lnTo>
                    <a:pt x="755281" y="318837"/>
                  </a:lnTo>
                  <a:lnTo>
                    <a:pt x="771899" y="276253"/>
                  </a:lnTo>
                  <a:lnTo>
                    <a:pt x="786171" y="232553"/>
                  </a:lnTo>
                  <a:lnTo>
                    <a:pt x="798020" y="187814"/>
                  </a:lnTo>
                  <a:lnTo>
                    <a:pt x="807370" y="142112"/>
                  </a:lnTo>
                  <a:lnTo>
                    <a:pt x="814144" y="95524"/>
                  </a:lnTo>
                  <a:lnTo>
                    <a:pt x="818264" y="48128"/>
                  </a:lnTo>
                  <a:lnTo>
                    <a:pt x="819655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818264" y="48128"/>
                  </a:lnTo>
                  <a:lnTo>
                    <a:pt x="814144" y="95524"/>
                  </a:lnTo>
                  <a:lnTo>
                    <a:pt x="807370" y="142112"/>
                  </a:lnTo>
                  <a:lnTo>
                    <a:pt x="798020" y="187814"/>
                  </a:lnTo>
                  <a:lnTo>
                    <a:pt x="786171" y="232553"/>
                  </a:lnTo>
                  <a:lnTo>
                    <a:pt x="771899" y="276253"/>
                  </a:lnTo>
                  <a:lnTo>
                    <a:pt x="755281" y="318837"/>
                  </a:lnTo>
                  <a:lnTo>
                    <a:pt x="736395" y="360228"/>
                  </a:lnTo>
                  <a:lnTo>
                    <a:pt x="715316" y="400349"/>
                  </a:lnTo>
                  <a:lnTo>
                    <a:pt x="692122" y="439123"/>
                  </a:lnTo>
                  <a:lnTo>
                    <a:pt x="666889" y="476473"/>
                  </a:lnTo>
                  <a:lnTo>
                    <a:pt x="639695" y="512323"/>
                  </a:lnTo>
                  <a:lnTo>
                    <a:pt x="610616" y="546596"/>
                  </a:lnTo>
                  <a:lnTo>
                    <a:pt x="579729" y="579215"/>
                  </a:lnTo>
                  <a:lnTo>
                    <a:pt x="547112" y="610102"/>
                  </a:lnTo>
                  <a:lnTo>
                    <a:pt x="512839" y="639182"/>
                  </a:lnTo>
                  <a:lnTo>
                    <a:pt x="476990" y="666377"/>
                  </a:lnTo>
                  <a:lnTo>
                    <a:pt x="439639" y="691610"/>
                  </a:lnTo>
                  <a:lnTo>
                    <a:pt x="400865" y="714805"/>
                  </a:lnTo>
                  <a:lnTo>
                    <a:pt x="360744" y="735885"/>
                  </a:lnTo>
                  <a:lnTo>
                    <a:pt x="319353" y="754772"/>
                  </a:lnTo>
                  <a:lnTo>
                    <a:pt x="276768" y="771391"/>
                  </a:lnTo>
                  <a:lnTo>
                    <a:pt x="233067" y="785664"/>
                  </a:lnTo>
                  <a:lnTo>
                    <a:pt x="188327" y="797514"/>
                  </a:lnTo>
                  <a:lnTo>
                    <a:pt x="142623" y="806864"/>
                  </a:lnTo>
                  <a:lnTo>
                    <a:pt x="96034" y="813638"/>
                  </a:lnTo>
                  <a:lnTo>
                    <a:pt x="48635" y="817759"/>
                  </a:lnTo>
                  <a:lnTo>
                    <a:pt x="505" y="819150"/>
                  </a:lnTo>
                  <a:lnTo>
                    <a:pt x="336" y="819150"/>
                  </a:lnTo>
                  <a:lnTo>
                    <a:pt x="168" y="819150"/>
                  </a:lnTo>
                  <a:lnTo>
                    <a:pt x="0" y="819150"/>
                  </a:lnTo>
                  <a:lnTo>
                    <a:pt x="505" y="0"/>
                  </a:lnTo>
                  <a:lnTo>
                    <a:pt x="81965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6" y="6095"/>
              <a:ext cx="1784604" cy="178460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9164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10" y="708461"/>
                  </a:lnTo>
                  <a:lnTo>
                    <a:pt x="20983" y="662500"/>
                  </a:lnTo>
                  <a:lnTo>
                    <a:pt x="32487" y="617462"/>
                  </a:lnTo>
                  <a:lnTo>
                    <a:pt x="46350" y="573417"/>
                  </a:lnTo>
                  <a:lnTo>
                    <a:pt x="62501" y="530438"/>
                  </a:lnTo>
                  <a:lnTo>
                    <a:pt x="80868" y="488596"/>
                  </a:lnTo>
                  <a:lnTo>
                    <a:pt x="101378" y="447964"/>
                  </a:lnTo>
                  <a:lnTo>
                    <a:pt x="123961" y="408613"/>
                  </a:lnTo>
                  <a:lnTo>
                    <a:pt x="148543" y="370615"/>
                  </a:lnTo>
                  <a:lnTo>
                    <a:pt x="175055" y="334042"/>
                  </a:lnTo>
                  <a:lnTo>
                    <a:pt x="203422" y="298966"/>
                  </a:lnTo>
                  <a:lnTo>
                    <a:pt x="233574" y="265459"/>
                  </a:lnTo>
                  <a:lnTo>
                    <a:pt x="265439" y="233593"/>
                  </a:lnTo>
                  <a:lnTo>
                    <a:pt x="298945" y="203439"/>
                  </a:lnTo>
                  <a:lnTo>
                    <a:pt x="334020" y="175070"/>
                  </a:lnTo>
                  <a:lnTo>
                    <a:pt x="370593" y="148557"/>
                  </a:lnTo>
                  <a:lnTo>
                    <a:pt x="408590" y="123973"/>
                  </a:lnTo>
                  <a:lnTo>
                    <a:pt x="447941" y="101388"/>
                  </a:lnTo>
                  <a:lnTo>
                    <a:pt x="488574" y="80876"/>
                  </a:lnTo>
                  <a:lnTo>
                    <a:pt x="530417" y="62508"/>
                  </a:lnTo>
                  <a:lnTo>
                    <a:pt x="573397" y="46355"/>
                  </a:lnTo>
                  <a:lnTo>
                    <a:pt x="617444" y="32490"/>
                  </a:lnTo>
                  <a:lnTo>
                    <a:pt x="662485" y="20985"/>
                  </a:lnTo>
                  <a:lnTo>
                    <a:pt x="708448" y="11912"/>
                  </a:lnTo>
                  <a:lnTo>
                    <a:pt x="755262" y="5342"/>
                  </a:lnTo>
                  <a:lnTo>
                    <a:pt x="802854" y="1347"/>
                  </a:lnTo>
                  <a:lnTo>
                    <a:pt x="851154" y="0"/>
                  </a:lnTo>
                  <a:lnTo>
                    <a:pt x="899448" y="1347"/>
                  </a:lnTo>
                  <a:lnTo>
                    <a:pt x="947036" y="5342"/>
                  </a:lnTo>
                  <a:lnTo>
                    <a:pt x="993846" y="11912"/>
                  </a:lnTo>
                  <a:lnTo>
                    <a:pt x="1039807" y="20985"/>
                  </a:lnTo>
                  <a:lnTo>
                    <a:pt x="1084845" y="32490"/>
                  </a:lnTo>
                  <a:lnTo>
                    <a:pt x="1128890" y="46355"/>
                  </a:lnTo>
                  <a:lnTo>
                    <a:pt x="1171869" y="62508"/>
                  </a:lnTo>
                  <a:lnTo>
                    <a:pt x="1213711" y="80876"/>
                  </a:lnTo>
                  <a:lnTo>
                    <a:pt x="1254343" y="101388"/>
                  </a:lnTo>
                  <a:lnTo>
                    <a:pt x="1293694" y="123973"/>
                  </a:lnTo>
                  <a:lnTo>
                    <a:pt x="1331692" y="148557"/>
                  </a:lnTo>
                  <a:lnTo>
                    <a:pt x="1368265" y="175070"/>
                  </a:lnTo>
                  <a:lnTo>
                    <a:pt x="1403341" y="203439"/>
                  </a:lnTo>
                  <a:lnTo>
                    <a:pt x="1436848" y="233593"/>
                  </a:lnTo>
                  <a:lnTo>
                    <a:pt x="1468714" y="265459"/>
                  </a:lnTo>
                  <a:lnTo>
                    <a:pt x="1498868" y="298966"/>
                  </a:lnTo>
                  <a:lnTo>
                    <a:pt x="1527237" y="334042"/>
                  </a:lnTo>
                  <a:lnTo>
                    <a:pt x="1553750" y="370615"/>
                  </a:lnTo>
                  <a:lnTo>
                    <a:pt x="1578334" y="408613"/>
                  </a:lnTo>
                  <a:lnTo>
                    <a:pt x="1600919" y="447964"/>
                  </a:lnTo>
                  <a:lnTo>
                    <a:pt x="1621431" y="488596"/>
                  </a:lnTo>
                  <a:lnTo>
                    <a:pt x="1639799" y="530438"/>
                  </a:lnTo>
                  <a:lnTo>
                    <a:pt x="1655952" y="573417"/>
                  </a:lnTo>
                  <a:lnTo>
                    <a:pt x="1669817" y="617462"/>
                  </a:lnTo>
                  <a:lnTo>
                    <a:pt x="1681322" y="662500"/>
                  </a:lnTo>
                  <a:lnTo>
                    <a:pt x="1690395" y="708461"/>
                  </a:lnTo>
                  <a:lnTo>
                    <a:pt x="1696965" y="755271"/>
                  </a:lnTo>
                  <a:lnTo>
                    <a:pt x="1700960" y="802859"/>
                  </a:lnTo>
                  <a:lnTo>
                    <a:pt x="1702308" y="851154"/>
                  </a:lnTo>
                  <a:lnTo>
                    <a:pt x="1700960" y="899448"/>
                  </a:lnTo>
                  <a:lnTo>
                    <a:pt x="1696965" y="947036"/>
                  </a:lnTo>
                  <a:lnTo>
                    <a:pt x="1690395" y="993846"/>
                  </a:lnTo>
                  <a:lnTo>
                    <a:pt x="1681322" y="1039807"/>
                  </a:lnTo>
                  <a:lnTo>
                    <a:pt x="1669817" y="1084845"/>
                  </a:lnTo>
                  <a:lnTo>
                    <a:pt x="1655952" y="1128890"/>
                  </a:lnTo>
                  <a:lnTo>
                    <a:pt x="1639799" y="1171869"/>
                  </a:lnTo>
                  <a:lnTo>
                    <a:pt x="1621431" y="1213711"/>
                  </a:lnTo>
                  <a:lnTo>
                    <a:pt x="1600919" y="1254343"/>
                  </a:lnTo>
                  <a:lnTo>
                    <a:pt x="1578334" y="1293694"/>
                  </a:lnTo>
                  <a:lnTo>
                    <a:pt x="1553750" y="1331692"/>
                  </a:lnTo>
                  <a:lnTo>
                    <a:pt x="1527237" y="1368265"/>
                  </a:lnTo>
                  <a:lnTo>
                    <a:pt x="1498868" y="1403341"/>
                  </a:lnTo>
                  <a:lnTo>
                    <a:pt x="1468714" y="1436848"/>
                  </a:lnTo>
                  <a:lnTo>
                    <a:pt x="1436848" y="1468714"/>
                  </a:lnTo>
                  <a:lnTo>
                    <a:pt x="1403341" y="1498868"/>
                  </a:lnTo>
                  <a:lnTo>
                    <a:pt x="1368265" y="1527237"/>
                  </a:lnTo>
                  <a:lnTo>
                    <a:pt x="1331692" y="1553750"/>
                  </a:lnTo>
                  <a:lnTo>
                    <a:pt x="1293694" y="1578334"/>
                  </a:lnTo>
                  <a:lnTo>
                    <a:pt x="1254343" y="1600919"/>
                  </a:lnTo>
                  <a:lnTo>
                    <a:pt x="1213711" y="1621431"/>
                  </a:lnTo>
                  <a:lnTo>
                    <a:pt x="1171869" y="1639799"/>
                  </a:lnTo>
                  <a:lnTo>
                    <a:pt x="1128890" y="1655952"/>
                  </a:lnTo>
                  <a:lnTo>
                    <a:pt x="1084845" y="1669817"/>
                  </a:lnTo>
                  <a:lnTo>
                    <a:pt x="1039807" y="1681322"/>
                  </a:lnTo>
                  <a:lnTo>
                    <a:pt x="993846" y="1690395"/>
                  </a:lnTo>
                  <a:lnTo>
                    <a:pt x="947036" y="1696965"/>
                  </a:lnTo>
                  <a:lnTo>
                    <a:pt x="899448" y="1700960"/>
                  </a:lnTo>
                  <a:lnTo>
                    <a:pt x="851154" y="1702308"/>
                  </a:lnTo>
                  <a:lnTo>
                    <a:pt x="802854" y="1700960"/>
                  </a:lnTo>
                  <a:lnTo>
                    <a:pt x="755262" y="1696965"/>
                  </a:lnTo>
                  <a:lnTo>
                    <a:pt x="708448" y="1690395"/>
                  </a:lnTo>
                  <a:lnTo>
                    <a:pt x="662485" y="1681322"/>
                  </a:lnTo>
                  <a:lnTo>
                    <a:pt x="617444" y="1669817"/>
                  </a:lnTo>
                  <a:lnTo>
                    <a:pt x="573397" y="1655952"/>
                  </a:lnTo>
                  <a:lnTo>
                    <a:pt x="530417" y="1639799"/>
                  </a:lnTo>
                  <a:lnTo>
                    <a:pt x="488574" y="1621431"/>
                  </a:lnTo>
                  <a:lnTo>
                    <a:pt x="447941" y="1600919"/>
                  </a:lnTo>
                  <a:lnTo>
                    <a:pt x="408590" y="1578334"/>
                  </a:lnTo>
                  <a:lnTo>
                    <a:pt x="370593" y="1553750"/>
                  </a:lnTo>
                  <a:lnTo>
                    <a:pt x="334020" y="1527237"/>
                  </a:lnTo>
                  <a:lnTo>
                    <a:pt x="298945" y="1498868"/>
                  </a:lnTo>
                  <a:lnTo>
                    <a:pt x="265439" y="1468714"/>
                  </a:lnTo>
                  <a:lnTo>
                    <a:pt x="233574" y="1436848"/>
                  </a:lnTo>
                  <a:lnTo>
                    <a:pt x="203422" y="1403341"/>
                  </a:lnTo>
                  <a:lnTo>
                    <a:pt x="175055" y="1368265"/>
                  </a:lnTo>
                  <a:lnTo>
                    <a:pt x="148543" y="1331692"/>
                  </a:lnTo>
                  <a:lnTo>
                    <a:pt x="123961" y="1293694"/>
                  </a:lnTo>
                  <a:lnTo>
                    <a:pt x="101378" y="1254343"/>
                  </a:lnTo>
                  <a:lnTo>
                    <a:pt x="80868" y="1213711"/>
                  </a:lnTo>
                  <a:lnTo>
                    <a:pt x="62501" y="1171869"/>
                  </a:lnTo>
                  <a:lnTo>
                    <a:pt x="46350" y="1128890"/>
                  </a:lnTo>
                  <a:lnTo>
                    <a:pt x="32487" y="1084845"/>
                  </a:lnTo>
                  <a:lnTo>
                    <a:pt x="20983" y="1039807"/>
                  </a:lnTo>
                  <a:lnTo>
                    <a:pt x="11910" y="993846"/>
                  </a:lnTo>
                  <a:lnTo>
                    <a:pt x="5341" y="947036"/>
                  </a:lnTo>
                  <a:lnTo>
                    <a:pt x="1347" y="899448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211" y="1045463"/>
              <a:ext cx="1155192" cy="115061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319" y="1050633"/>
              <a:ext cx="1116813" cy="11114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  <a:close/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  <a:close/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459" y="0"/>
              <a:ext cx="8130540" cy="6858000"/>
            </a:xfrm>
            <a:custGeom>
              <a:avLst/>
              <a:gdLst/>
              <a:ahLst/>
              <a:cxnLst/>
              <a:rect l="l" t="t" r="r" b="b"/>
              <a:pathLst>
                <a:path w="8130540" h="6858000">
                  <a:moveTo>
                    <a:pt x="81305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0540" y="68580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5" y="0"/>
              <a:ext cx="155447" cy="6857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4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64335" y="338327"/>
              <a:ext cx="4376928" cy="1216152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514602" y="471042"/>
            <a:ext cx="367728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150" dirty="0"/>
              <a:t>C</a:t>
            </a:r>
            <a:r>
              <a:rPr sz="4300" spc="-5" dirty="0"/>
              <a:t>ONC</a:t>
            </a:r>
            <a:r>
              <a:rPr sz="4300" spc="-114" dirty="0"/>
              <a:t>L</a:t>
            </a:r>
            <a:r>
              <a:rPr sz="4300" spc="-5" dirty="0"/>
              <a:t>USION</a:t>
            </a:r>
            <a:endParaRPr sz="4300"/>
          </a:p>
        </p:txBody>
      </p:sp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91996" y="1054608"/>
            <a:ext cx="3721608" cy="97536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1596897" y="1468577"/>
            <a:ext cx="7235190" cy="2953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5910" marR="5080" indent="-283845">
              <a:lnSpc>
                <a:spcPct val="100000"/>
              </a:lnSpc>
              <a:spcBef>
                <a:spcPts val="105"/>
              </a:spcBef>
              <a:buClr>
                <a:srgbClr val="3891A7"/>
              </a:buClr>
              <a:buSzPct val="79687"/>
              <a:buFont typeface="Segoe UI Symbol"/>
              <a:buChar char="⚫"/>
              <a:tabLst>
                <a:tab pos="296545" algn="l"/>
              </a:tabLst>
            </a:pPr>
            <a:r>
              <a:rPr sz="3200" dirty="0">
                <a:latin typeface="Arial MT"/>
                <a:cs typeface="Arial MT"/>
              </a:rPr>
              <a:t>In</a:t>
            </a:r>
            <a:r>
              <a:rPr sz="3200" spc="-1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my</a:t>
            </a:r>
            <a:r>
              <a:rPr sz="3200" spc="-1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words,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Induction</a:t>
            </a:r>
            <a:r>
              <a:rPr sz="3200" spc="-1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yea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Orientation </a:t>
            </a:r>
            <a:r>
              <a:rPr sz="3200" spc="-869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play important </a:t>
            </a:r>
            <a:r>
              <a:rPr sz="3200" dirty="0">
                <a:latin typeface="Arial MT"/>
                <a:cs typeface="Arial MT"/>
              </a:rPr>
              <a:t>role in success of an </a:t>
            </a:r>
            <a:r>
              <a:rPr sz="3200" spc="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organisation </a:t>
            </a:r>
            <a:r>
              <a:rPr sz="3200" dirty="0">
                <a:latin typeface="Arial MT"/>
                <a:cs typeface="Arial MT"/>
              </a:rPr>
              <a:t>by </a:t>
            </a:r>
            <a:r>
              <a:rPr sz="3200" spc="-5" dirty="0">
                <a:latin typeface="Arial MT"/>
                <a:cs typeface="Arial MT"/>
              </a:rPr>
              <a:t>acquainting </a:t>
            </a:r>
            <a:r>
              <a:rPr sz="3200" dirty="0">
                <a:latin typeface="Arial MT"/>
                <a:cs typeface="Arial MT"/>
              </a:rPr>
              <a:t>a </a:t>
            </a:r>
            <a:r>
              <a:rPr sz="3200" spc="-5" dirty="0">
                <a:latin typeface="Arial MT"/>
                <a:cs typeface="Arial MT"/>
              </a:rPr>
              <a:t>new </a:t>
            </a:r>
            <a:r>
              <a:rPr sz="3200" dirty="0">
                <a:latin typeface="Arial MT"/>
                <a:cs typeface="Arial MT"/>
              </a:rPr>
              <a:t> employee to </a:t>
            </a:r>
            <a:r>
              <a:rPr sz="3200" spc="-5" dirty="0">
                <a:latin typeface="Arial MT"/>
                <a:cs typeface="Arial MT"/>
              </a:rPr>
              <a:t>the new environment, </a:t>
            </a:r>
            <a:r>
              <a:rPr sz="320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rules and regulations </a:t>
            </a:r>
            <a:r>
              <a:rPr sz="3200" dirty="0">
                <a:latin typeface="Arial MT"/>
                <a:cs typeface="Arial MT"/>
              </a:rPr>
              <a:t>which in turn </a:t>
            </a:r>
            <a:r>
              <a:rPr sz="3200" spc="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helps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in </a:t>
            </a:r>
            <a:r>
              <a:rPr sz="3200" spc="-5" dirty="0">
                <a:latin typeface="Arial MT"/>
                <a:cs typeface="Arial MT"/>
              </a:rPr>
              <a:t>better</a:t>
            </a:r>
            <a:r>
              <a:rPr sz="3200" spc="-1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performance.</a:t>
            </a:r>
            <a:endParaRPr sz="3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717" y="0"/>
            <a:ext cx="9142730" cy="6858000"/>
            <a:chOff x="1717" y="0"/>
            <a:chExt cx="9142730" cy="6858000"/>
          </a:xfrm>
        </p:grpSpPr>
        <p:sp>
          <p:nvSpPr>
            <p:cNvPr id="4" name="object 4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505" y="0"/>
                  </a:lnTo>
                  <a:lnTo>
                    <a:pt x="0" y="819150"/>
                  </a:lnTo>
                  <a:lnTo>
                    <a:pt x="48635" y="817759"/>
                  </a:lnTo>
                  <a:lnTo>
                    <a:pt x="96034" y="813638"/>
                  </a:lnTo>
                  <a:lnTo>
                    <a:pt x="142623" y="806864"/>
                  </a:lnTo>
                  <a:lnTo>
                    <a:pt x="188327" y="797514"/>
                  </a:lnTo>
                  <a:lnTo>
                    <a:pt x="233067" y="785664"/>
                  </a:lnTo>
                  <a:lnTo>
                    <a:pt x="276768" y="771391"/>
                  </a:lnTo>
                  <a:lnTo>
                    <a:pt x="319353" y="754772"/>
                  </a:lnTo>
                  <a:lnTo>
                    <a:pt x="360744" y="735885"/>
                  </a:lnTo>
                  <a:lnTo>
                    <a:pt x="400865" y="714805"/>
                  </a:lnTo>
                  <a:lnTo>
                    <a:pt x="439639" y="691610"/>
                  </a:lnTo>
                  <a:lnTo>
                    <a:pt x="476990" y="666377"/>
                  </a:lnTo>
                  <a:lnTo>
                    <a:pt x="512839" y="639182"/>
                  </a:lnTo>
                  <a:lnTo>
                    <a:pt x="547112" y="610102"/>
                  </a:lnTo>
                  <a:lnTo>
                    <a:pt x="579729" y="579215"/>
                  </a:lnTo>
                  <a:lnTo>
                    <a:pt x="610616" y="546596"/>
                  </a:lnTo>
                  <a:lnTo>
                    <a:pt x="639695" y="512323"/>
                  </a:lnTo>
                  <a:lnTo>
                    <a:pt x="666889" y="476473"/>
                  </a:lnTo>
                  <a:lnTo>
                    <a:pt x="692122" y="439123"/>
                  </a:lnTo>
                  <a:lnTo>
                    <a:pt x="715316" y="400349"/>
                  </a:lnTo>
                  <a:lnTo>
                    <a:pt x="736395" y="360228"/>
                  </a:lnTo>
                  <a:lnTo>
                    <a:pt x="755281" y="318837"/>
                  </a:lnTo>
                  <a:lnTo>
                    <a:pt x="771899" y="276253"/>
                  </a:lnTo>
                  <a:lnTo>
                    <a:pt x="786171" y="232553"/>
                  </a:lnTo>
                  <a:lnTo>
                    <a:pt x="798020" y="187814"/>
                  </a:lnTo>
                  <a:lnTo>
                    <a:pt x="807370" y="142112"/>
                  </a:lnTo>
                  <a:lnTo>
                    <a:pt x="814144" y="95524"/>
                  </a:lnTo>
                  <a:lnTo>
                    <a:pt x="818264" y="48128"/>
                  </a:lnTo>
                  <a:lnTo>
                    <a:pt x="819655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818264" y="48128"/>
                  </a:lnTo>
                  <a:lnTo>
                    <a:pt x="814144" y="95524"/>
                  </a:lnTo>
                  <a:lnTo>
                    <a:pt x="807370" y="142112"/>
                  </a:lnTo>
                  <a:lnTo>
                    <a:pt x="798020" y="187814"/>
                  </a:lnTo>
                  <a:lnTo>
                    <a:pt x="786171" y="232553"/>
                  </a:lnTo>
                  <a:lnTo>
                    <a:pt x="771899" y="276253"/>
                  </a:lnTo>
                  <a:lnTo>
                    <a:pt x="755281" y="318837"/>
                  </a:lnTo>
                  <a:lnTo>
                    <a:pt x="736395" y="360228"/>
                  </a:lnTo>
                  <a:lnTo>
                    <a:pt x="715316" y="400349"/>
                  </a:lnTo>
                  <a:lnTo>
                    <a:pt x="692122" y="439123"/>
                  </a:lnTo>
                  <a:lnTo>
                    <a:pt x="666889" y="476473"/>
                  </a:lnTo>
                  <a:lnTo>
                    <a:pt x="639695" y="512323"/>
                  </a:lnTo>
                  <a:lnTo>
                    <a:pt x="610616" y="546596"/>
                  </a:lnTo>
                  <a:lnTo>
                    <a:pt x="579729" y="579215"/>
                  </a:lnTo>
                  <a:lnTo>
                    <a:pt x="547112" y="610102"/>
                  </a:lnTo>
                  <a:lnTo>
                    <a:pt x="512839" y="639182"/>
                  </a:lnTo>
                  <a:lnTo>
                    <a:pt x="476990" y="666377"/>
                  </a:lnTo>
                  <a:lnTo>
                    <a:pt x="439639" y="691610"/>
                  </a:lnTo>
                  <a:lnTo>
                    <a:pt x="400865" y="714805"/>
                  </a:lnTo>
                  <a:lnTo>
                    <a:pt x="360744" y="735885"/>
                  </a:lnTo>
                  <a:lnTo>
                    <a:pt x="319353" y="754772"/>
                  </a:lnTo>
                  <a:lnTo>
                    <a:pt x="276768" y="771391"/>
                  </a:lnTo>
                  <a:lnTo>
                    <a:pt x="233067" y="785664"/>
                  </a:lnTo>
                  <a:lnTo>
                    <a:pt x="188327" y="797514"/>
                  </a:lnTo>
                  <a:lnTo>
                    <a:pt x="142623" y="806864"/>
                  </a:lnTo>
                  <a:lnTo>
                    <a:pt x="96034" y="813638"/>
                  </a:lnTo>
                  <a:lnTo>
                    <a:pt x="48635" y="817759"/>
                  </a:lnTo>
                  <a:lnTo>
                    <a:pt x="505" y="819150"/>
                  </a:lnTo>
                  <a:lnTo>
                    <a:pt x="336" y="819150"/>
                  </a:lnTo>
                  <a:lnTo>
                    <a:pt x="168" y="819150"/>
                  </a:lnTo>
                  <a:lnTo>
                    <a:pt x="0" y="819150"/>
                  </a:lnTo>
                  <a:lnTo>
                    <a:pt x="505" y="0"/>
                  </a:lnTo>
                  <a:lnTo>
                    <a:pt x="81965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6" y="6095"/>
              <a:ext cx="1784604" cy="178460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9164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10" y="708461"/>
                  </a:lnTo>
                  <a:lnTo>
                    <a:pt x="20983" y="662500"/>
                  </a:lnTo>
                  <a:lnTo>
                    <a:pt x="32487" y="617462"/>
                  </a:lnTo>
                  <a:lnTo>
                    <a:pt x="46350" y="573417"/>
                  </a:lnTo>
                  <a:lnTo>
                    <a:pt x="62501" y="530438"/>
                  </a:lnTo>
                  <a:lnTo>
                    <a:pt x="80868" y="488596"/>
                  </a:lnTo>
                  <a:lnTo>
                    <a:pt x="101378" y="447964"/>
                  </a:lnTo>
                  <a:lnTo>
                    <a:pt x="123961" y="408613"/>
                  </a:lnTo>
                  <a:lnTo>
                    <a:pt x="148543" y="370615"/>
                  </a:lnTo>
                  <a:lnTo>
                    <a:pt x="175055" y="334042"/>
                  </a:lnTo>
                  <a:lnTo>
                    <a:pt x="203422" y="298966"/>
                  </a:lnTo>
                  <a:lnTo>
                    <a:pt x="233574" y="265459"/>
                  </a:lnTo>
                  <a:lnTo>
                    <a:pt x="265439" y="233593"/>
                  </a:lnTo>
                  <a:lnTo>
                    <a:pt x="298945" y="203439"/>
                  </a:lnTo>
                  <a:lnTo>
                    <a:pt x="334020" y="175070"/>
                  </a:lnTo>
                  <a:lnTo>
                    <a:pt x="370593" y="148557"/>
                  </a:lnTo>
                  <a:lnTo>
                    <a:pt x="408590" y="123973"/>
                  </a:lnTo>
                  <a:lnTo>
                    <a:pt x="447941" y="101388"/>
                  </a:lnTo>
                  <a:lnTo>
                    <a:pt x="488574" y="80876"/>
                  </a:lnTo>
                  <a:lnTo>
                    <a:pt x="530417" y="62508"/>
                  </a:lnTo>
                  <a:lnTo>
                    <a:pt x="573397" y="46355"/>
                  </a:lnTo>
                  <a:lnTo>
                    <a:pt x="617444" y="32490"/>
                  </a:lnTo>
                  <a:lnTo>
                    <a:pt x="662485" y="20985"/>
                  </a:lnTo>
                  <a:lnTo>
                    <a:pt x="708448" y="11912"/>
                  </a:lnTo>
                  <a:lnTo>
                    <a:pt x="755262" y="5342"/>
                  </a:lnTo>
                  <a:lnTo>
                    <a:pt x="802854" y="1347"/>
                  </a:lnTo>
                  <a:lnTo>
                    <a:pt x="851154" y="0"/>
                  </a:lnTo>
                  <a:lnTo>
                    <a:pt x="899448" y="1347"/>
                  </a:lnTo>
                  <a:lnTo>
                    <a:pt x="947036" y="5342"/>
                  </a:lnTo>
                  <a:lnTo>
                    <a:pt x="993846" y="11912"/>
                  </a:lnTo>
                  <a:lnTo>
                    <a:pt x="1039807" y="20985"/>
                  </a:lnTo>
                  <a:lnTo>
                    <a:pt x="1084845" y="32490"/>
                  </a:lnTo>
                  <a:lnTo>
                    <a:pt x="1128890" y="46355"/>
                  </a:lnTo>
                  <a:lnTo>
                    <a:pt x="1171869" y="62508"/>
                  </a:lnTo>
                  <a:lnTo>
                    <a:pt x="1213711" y="80876"/>
                  </a:lnTo>
                  <a:lnTo>
                    <a:pt x="1254343" y="101388"/>
                  </a:lnTo>
                  <a:lnTo>
                    <a:pt x="1293694" y="123973"/>
                  </a:lnTo>
                  <a:lnTo>
                    <a:pt x="1331692" y="148557"/>
                  </a:lnTo>
                  <a:lnTo>
                    <a:pt x="1368265" y="175070"/>
                  </a:lnTo>
                  <a:lnTo>
                    <a:pt x="1403341" y="203439"/>
                  </a:lnTo>
                  <a:lnTo>
                    <a:pt x="1436848" y="233593"/>
                  </a:lnTo>
                  <a:lnTo>
                    <a:pt x="1468714" y="265459"/>
                  </a:lnTo>
                  <a:lnTo>
                    <a:pt x="1498868" y="298966"/>
                  </a:lnTo>
                  <a:lnTo>
                    <a:pt x="1527237" y="334042"/>
                  </a:lnTo>
                  <a:lnTo>
                    <a:pt x="1553750" y="370615"/>
                  </a:lnTo>
                  <a:lnTo>
                    <a:pt x="1578334" y="408613"/>
                  </a:lnTo>
                  <a:lnTo>
                    <a:pt x="1600919" y="447964"/>
                  </a:lnTo>
                  <a:lnTo>
                    <a:pt x="1621431" y="488596"/>
                  </a:lnTo>
                  <a:lnTo>
                    <a:pt x="1639799" y="530438"/>
                  </a:lnTo>
                  <a:lnTo>
                    <a:pt x="1655952" y="573417"/>
                  </a:lnTo>
                  <a:lnTo>
                    <a:pt x="1669817" y="617462"/>
                  </a:lnTo>
                  <a:lnTo>
                    <a:pt x="1681322" y="662500"/>
                  </a:lnTo>
                  <a:lnTo>
                    <a:pt x="1690395" y="708461"/>
                  </a:lnTo>
                  <a:lnTo>
                    <a:pt x="1696965" y="755271"/>
                  </a:lnTo>
                  <a:lnTo>
                    <a:pt x="1700960" y="802859"/>
                  </a:lnTo>
                  <a:lnTo>
                    <a:pt x="1702308" y="851154"/>
                  </a:lnTo>
                  <a:lnTo>
                    <a:pt x="1700960" y="899448"/>
                  </a:lnTo>
                  <a:lnTo>
                    <a:pt x="1696965" y="947036"/>
                  </a:lnTo>
                  <a:lnTo>
                    <a:pt x="1690395" y="993846"/>
                  </a:lnTo>
                  <a:lnTo>
                    <a:pt x="1681322" y="1039807"/>
                  </a:lnTo>
                  <a:lnTo>
                    <a:pt x="1669817" y="1084845"/>
                  </a:lnTo>
                  <a:lnTo>
                    <a:pt x="1655952" y="1128890"/>
                  </a:lnTo>
                  <a:lnTo>
                    <a:pt x="1639799" y="1171869"/>
                  </a:lnTo>
                  <a:lnTo>
                    <a:pt x="1621431" y="1213711"/>
                  </a:lnTo>
                  <a:lnTo>
                    <a:pt x="1600919" y="1254343"/>
                  </a:lnTo>
                  <a:lnTo>
                    <a:pt x="1578334" y="1293694"/>
                  </a:lnTo>
                  <a:lnTo>
                    <a:pt x="1553750" y="1331692"/>
                  </a:lnTo>
                  <a:lnTo>
                    <a:pt x="1527237" y="1368265"/>
                  </a:lnTo>
                  <a:lnTo>
                    <a:pt x="1498868" y="1403341"/>
                  </a:lnTo>
                  <a:lnTo>
                    <a:pt x="1468714" y="1436848"/>
                  </a:lnTo>
                  <a:lnTo>
                    <a:pt x="1436848" y="1468714"/>
                  </a:lnTo>
                  <a:lnTo>
                    <a:pt x="1403341" y="1498868"/>
                  </a:lnTo>
                  <a:lnTo>
                    <a:pt x="1368265" y="1527237"/>
                  </a:lnTo>
                  <a:lnTo>
                    <a:pt x="1331692" y="1553750"/>
                  </a:lnTo>
                  <a:lnTo>
                    <a:pt x="1293694" y="1578334"/>
                  </a:lnTo>
                  <a:lnTo>
                    <a:pt x="1254343" y="1600919"/>
                  </a:lnTo>
                  <a:lnTo>
                    <a:pt x="1213711" y="1621431"/>
                  </a:lnTo>
                  <a:lnTo>
                    <a:pt x="1171869" y="1639799"/>
                  </a:lnTo>
                  <a:lnTo>
                    <a:pt x="1128890" y="1655952"/>
                  </a:lnTo>
                  <a:lnTo>
                    <a:pt x="1084845" y="1669817"/>
                  </a:lnTo>
                  <a:lnTo>
                    <a:pt x="1039807" y="1681322"/>
                  </a:lnTo>
                  <a:lnTo>
                    <a:pt x="993846" y="1690395"/>
                  </a:lnTo>
                  <a:lnTo>
                    <a:pt x="947036" y="1696965"/>
                  </a:lnTo>
                  <a:lnTo>
                    <a:pt x="899448" y="1700960"/>
                  </a:lnTo>
                  <a:lnTo>
                    <a:pt x="851154" y="1702308"/>
                  </a:lnTo>
                  <a:lnTo>
                    <a:pt x="802854" y="1700960"/>
                  </a:lnTo>
                  <a:lnTo>
                    <a:pt x="755262" y="1696965"/>
                  </a:lnTo>
                  <a:lnTo>
                    <a:pt x="708448" y="1690395"/>
                  </a:lnTo>
                  <a:lnTo>
                    <a:pt x="662485" y="1681322"/>
                  </a:lnTo>
                  <a:lnTo>
                    <a:pt x="617444" y="1669817"/>
                  </a:lnTo>
                  <a:lnTo>
                    <a:pt x="573397" y="1655952"/>
                  </a:lnTo>
                  <a:lnTo>
                    <a:pt x="530417" y="1639799"/>
                  </a:lnTo>
                  <a:lnTo>
                    <a:pt x="488574" y="1621431"/>
                  </a:lnTo>
                  <a:lnTo>
                    <a:pt x="447941" y="1600919"/>
                  </a:lnTo>
                  <a:lnTo>
                    <a:pt x="408590" y="1578334"/>
                  </a:lnTo>
                  <a:lnTo>
                    <a:pt x="370593" y="1553750"/>
                  </a:lnTo>
                  <a:lnTo>
                    <a:pt x="334020" y="1527237"/>
                  </a:lnTo>
                  <a:lnTo>
                    <a:pt x="298945" y="1498868"/>
                  </a:lnTo>
                  <a:lnTo>
                    <a:pt x="265439" y="1468714"/>
                  </a:lnTo>
                  <a:lnTo>
                    <a:pt x="233574" y="1436848"/>
                  </a:lnTo>
                  <a:lnTo>
                    <a:pt x="203422" y="1403341"/>
                  </a:lnTo>
                  <a:lnTo>
                    <a:pt x="175055" y="1368265"/>
                  </a:lnTo>
                  <a:lnTo>
                    <a:pt x="148543" y="1331692"/>
                  </a:lnTo>
                  <a:lnTo>
                    <a:pt x="123961" y="1293694"/>
                  </a:lnTo>
                  <a:lnTo>
                    <a:pt x="101378" y="1254343"/>
                  </a:lnTo>
                  <a:lnTo>
                    <a:pt x="80868" y="1213711"/>
                  </a:lnTo>
                  <a:lnTo>
                    <a:pt x="62501" y="1171869"/>
                  </a:lnTo>
                  <a:lnTo>
                    <a:pt x="46350" y="1128890"/>
                  </a:lnTo>
                  <a:lnTo>
                    <a:pt x="32487" y="1084845"/>
                  </a:lnTo>
                  <a:lnTo>
                    <a:pt x="20983" y="1039807"/>
                  </a:lnTo>
                  <a:lnTo>
                    <a:pt x="11910" y="993846"/>
                  </a:lnTo>
                  <a:lnTo>
                    <a:pt x="5341" y="947036"/>
                  </a:lnTo>
                  <a:lnTo>
                    <a:pt x="1347" y="899448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211" y="1045463"/>
              <a:ext cx="1155192" cy="115061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319" y="1050633"/>
              <a:ext cx="1116813" cy="11114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  <a:close/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  <a:close/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459" y="0"/>
              <a:ext cx="8130540" cy="6858000"/>
            </a:xfrm>
            <a:custGeom>
              <a:avLst/>
              <a:gdLst/>
              <a:ahLst/>
              <a:cxnLst/>
              <a:rect l="l" t="t" r="r" b="b"/>
              <a:pathLst>
                <a:path w="8130540" h="6858000">
                  <a:moveTo>
                    <a:pt x="81305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0540" y="68580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5" y="0"/>
              <a:ext cx="155447" cy="6857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4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5927" y="315468"/>
              <a:ext cx="3374136" cy="1216152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535940" y="447497"/>
            <a:ext cx="267462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5" dirty="0"/>
              <a:t>MEANING</a:t>
            </a:r>
            <a:endParaRPr sz="4300"/>
          </a:p>
        </p:txBody>
      </p:sp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13587" y="1031747"/>
            <a:ext cx="2718816" cy="97536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459740" y="1912747"/>
            <a:ext cx="7546975" cy="34404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Constantia"/>
                <a:cs typeface="Constantia"/>
              </a:rPr>
              <a:t>Induction(Orientation) is </a:t>
            </a:r>
            <a:r>
              <a:rPr sz="3200" dirty="0">
                <a:latin typeface="Constantia"/>
                <a:cs typeface="Constantia"/>
              </a:rPr>
              <a:t>a </a:t>
            </a:r>
            <a:r>
              <a:rPr sz="3200" spc="-20" dirty="0">
                <a:latin typeface="Constantia"/>
                <a:cs typeface="Constantia"/>
              </a:rPr>
              <a:t>process </a:t>
            </a:r>
            <a:r>
              <a:rPr sz="3200" spc="-15" dirty="0">
                <a:latin typeface="Constantia"/>
                <a:cs typeface="Constantia"/>
              </a:rPr>
              <a:t> through </a:t>
            </a:r>
            <a:r>
              <a:rPr sz="3200" spc="-10" dirty="0">
                <a:latin typeface="Constantia"/>
                <a:cs typeface="Constantia"/>
              </a:rPr>
              <a:t>which </a:t>
            </a:r>
            <a:r>
              <a:rPr sz="3200" dirty="0">
                <a:latin typeface="Constantia"/>
                <a:cs typeface="Constantia"/>
              </a:rPr>
              <a:t>a </a:t>
            </a:r>
            <a:r>
              <a:rPr sz="3200" spc="-5" dirty="0">
                <a:latin typeface="Constantia"/>
                <a:cs typeface="Constantia"/>
              </a:rPr>
              <a:t>new </a:t>
            </a:r>
            <a:r>
              <a:rPr sz="3200" spc="-15" dirty="0">
                <a:latin typeface="Constantia"/>
                <a:cs typeface="Constantia"/>
              </a:rPr>
              <a:t>employee </a:t>
            </a:r>
            <a:r>
              <a:rPr sz="3200" spc="-5" dirty="0">
                <a:latin typeface="Constantia"/>
                <a:cs typeface="Constantia"/>
              </a:rPr>
              <a:t>is </a:t>
            </a:r>
            <a:r>
              <a:rPr sz="3200" dirty="0">
                <a:latin typeface="Constantia"/>
                <a:cs typeface="Constantia"/>
              </a:rPr>
              <a:t> </a:t>
            </a:r>
            <a:r>
              <a:rPr sz="3200" spc="-15" dirty="0">
                <a:latin typeface="Constantia"/>
                <a:cs typeface="Constantia"/>
              </a:rPr>
              <a:t>introduced</a:t>
            </a:r>
            <a:r>
              <a:rPr sz="3200" spc="-45" dirty="0">
                <a:latin typeface="Constantia"/>
                <a:cs typeface="Constantia"/>
              </a:rPr>
              <a:t> </a:t>
            </a:r>
            <a:r>
              <a:rPr sz="3200" spc="-25" dirty="0">
                <a:latin typeface="Constantia"/>
                <a:cs typeface="Constantia"/>
              </a:rPr>
              <a:t>to</a:t>
            </a:r>
            <a:r>
              <a:rPr sz="3200" spc="-13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the</a:t>
            </a:r>
            <a:r>
              <a:rPr sz="3200" spc="-11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job</a:t>
            </a:r>
            <a:r>
              <a:rPr sz="3200" spc="-165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and</a:t>
            </a:r>
            <a:r>
              <a:rPr sz="3200" spc="-5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the</a:t>
            </a:r>
            <a:r>
              <a:rPr sz="3200" spc="-17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organization. </a:t>
            </a:r>
            <a:r>
              <a:rPr sz="3200" spc="-790" dirty="0">
                <a:latin typeface="Constantia"/>
                <a:cs typeface="Constantia"/>
              </a:rPr>
              <a:t> </a:t>
            </a:r>
            <a:r>
              <a:rPr sz="3200" spc="-35" dirty="0">
                <a:latin typeface="Constantia"/>
                <a:cs typeface="Constantia"/>
              </a:rPr>
              <a:t>It </a:t>
            </a:r>
            <a:r>
              <a:rPr sz="3200" spc="-5" dirty="0">
                <a:latin typeface="Constantia"/>
                <a:cs typeface="Constantia"/>
              </a:rPr>
              <a:t>is </a:t>
            </a:r>
            <a:r>
              <a:rPr sz="3200" dirty="0">
                <a:latin typeface="Constantia"/>
                <a:cs typeface="Constantia"/>
              </a:rPr>
              <a:t>a </a:t>
            </a:r>
            <a:r>
              <a:rPr sz="3200" spc="-5" dirty="0">
                <a:latin typeface="Constantia"/>
                <a:cs typeface="Constantia"/>
              </a:rPr>
              <a:t>technique </a:t>
            </a:r>
            <a:r>
              <a:rPr sz="3200" spc="-20" dirty="0">
                <a:latin typeface="Constantia"/>
                <a:cs typeface="Constantia"/>
              </a:rPr>
              <a:t>by </a:t>
            </a:r>
            <a:r>
              <a:rPr sz="3200" spc="-10" dirty="0">
                <a:latin typeface="Constantia"/>
                <a:cs typeface="Constantia"/>
              </a:rPr>
              <a:t>which </a:t>
            </a:r>
            <a:r>
              <a:rPr sz="3200" dirty="0">
                <a:latin typeface="Constantia"/>
                <a:cs typeface="Constantia"/>
              </a:rPr>
              <a:t>a </a:t>
            </a:r>
            <a:r>
              <a:rPr sz="3200" spc="-5" dirty="0">
                <a:latin typeface="Constantia"/>
                <a:cs typeface="Constantia"/>
              </a:rPr>
              <a:t>new </a:t>
            </a:r>
            <a:r>
              <a:rPr sz="3200" spc="-15" dirty="0">
                <a:latin typeface="Constantia"/>
                <a:cs typeface="Constantia"/>
              </a:rPr>
              <a:t>employee </a:t>
            </a:r>
            <a:r>
              <a:rPr sz="3200" spc="-1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is </a:t>
            </a:r>
            <a:r>
              <a:rPr sz="3200" spc="-10" dirty="0">
                <a:latin typeface="Constantia"/>
                <a:cs typeface="Constantia"/>
              </a:rPr>
              <a:t>rehabilitated </a:t>
            </a:r>
            <a:r>
              <a:rPr sz="3200" spc="-15" dirty="0">
                <a:latin typeface="Constantia"/>
                <a:cs typeface="Constantia"/>
              </a:rPr>
              <a:t>into </a:t>
            </a:r>
            <a:r>
              <a:rPr sz="3200" dirty="0">
                <a:latin typeface="Constantia"/>
                <a:cs typeface="Constantia"/>
              </a:rPr>
              <a:t>his </a:t>
            </a:r>
            <a:r>
              <a:rPr sz="3200" spc="-10" dirty="0">
                <a:latin typeface="Constantia"/>
                <a:cs typeface="Constantia"/>
              </a:rPr>
              <a:t>surroundings </a:t>
            </a:r>
            <a:r>
              <a:rPr sz="3200" dirty="0">
                <a:latin typeface="Constantia"/>
                <a:cs typeface="Constantia"/>
              </a:rPr>
              <a:t>and </a:t>
            </a:r>
            <a:r>
              <a:rPr sz="3200" spc="5" dirty="0">
                <a:latin typeface="Constantia"/>
                <a:cs typeface="Constantia"/>
              </a:rPr>
              <a:t> </a:t>
            </a:r>
            <a:r>
              <a:rPr sz="3200" spc="-15" dirty="0">
                <a:latin typeface="Constantia"/>
                <a:cs typeface="Constantia"/>
              </a:rPr>
              <a:t>introduced </a:t>
            </a:r>
            <a:r>
              <a:rPr sz="3200" spc="-25" dirty="0">
                <a:latin typeface="Constantia"/>
                <a:cs typeface="Constantia"/>
              </a:rPr>
              <a:t>to </a:t>
            </a:r>
            <a:r>
              <a:rPr sz="3200" spc="-5" dirty="0">
                <a:latin typeface="Constantia"/>
                <a:cs typeface="Constantia"/>
              </a:rPr>
              <a:t>the </a:t>
            </a:r>
            <a:r>
              <a:rPr sz="3200" spc="-20" dirty="0">
                <a:latin typeface="Constantia"/>
                <a:cs typeface="Constantia"/>
              </a:rPr>
              <a:t>practices, </a:t>
            </a:r>
            <a:r>
              <a:rPr sz="3200" dirty="0">
                <a:latin typeface="Constantia"/>
                <a:cs typeface="Constantia"/>
              </a:rPr>
              <a:t>policies and </a:t>
            </a:r>
            <a:r>
              <a:rPr sz="3200" spc="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the</a:t>
            </a:r>
            <a:r>
              <a:rPr sz="3200" spc="-15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purposes</a:t>
            </a:r>
            <a:r>
              <a:rPr sz="3200" spc="-14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of</a:t>
            </a:r>
            <a:r>
              <a:rPr sz="3200" spc="1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the</a:t>
            </a:r>
            <a:r>
              <a:rPr sz="3200" spc="-17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organization.</a:t>
            </a:r>
            <a:endParaRPr sz="3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717" y="0"/>
            <a:ext cx="9142730" cy="6858000"/>
            <a:chOff x="1717" y="0"/>
            <a:chExt cx="9142730" cy="6858000"/>
          </a:xfrm>
        </p:grpSpPr>
        <p:sp>
          <p:nvSpPr>
            <p:cNvPr id="4" name="object 4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505" y="0"/>
                  </a:lnTo>
                  <a:lnTo>
                    <a:pt x="0" y="819150"/>
                  </a:lnTo>
                  <a:lnTo>
                    <a:pt x="48635" y="817759"/>
                  </a:lnTo>
                  <a:lnTo>
                    <a:pt x="96034" y="813638"/>
                  </a:lnTo>
                  <a:lnTo>
                    <a:pt x="142623" y="806864"/>
                  </a:lnTo>
                  <a:lnTo>
                    <a:pt x="188327" y="797514"/>
                  </a:lnTo>
                  <a:lnTo>
                    <a:pt x="233067" y="785664"/>
                  </a:lnTo>
                  <a:lnTo>
                    <a:pt x="276768" y="771391"/>
                  </a:lnTo>
                  <a:lnTo>
                    <a:pt x="319353" y="754772"/>
                  </a:lnTo>
                  <a:lnTo>
                    <a:pt x="360744" y="735885"/>
                  </a:lnTo>
                  <a:lnTo>
                    <a:pt x="400865" y="714805"/>
                  </a:lnTo>
                  <a:lnTo>
                    <a:pt x="439639" y="691610"/>
                  </a:lnTo>
                  <a:lnTo>
                    <a:pt x="476990" y="666377"/>
                  </a:lnTo>
                  <a:lnTo>
                    <a:pt x="512839" y="639182"/>
                  </a:lnTo>
                  <a:lnTo>
                    <a:pt x="547112" y="610102"/>
                  </a:lnTo>
                  <a:lnTo>
                    <a:pt x="579729" y="579215"/>
                  </a:lnTo>
                  <a:lnTo>
                    <a:pt x="610616" y="546596"/>
                  </a:lnTo>
                  <a:lnTo>
                    <a:pt x="639695" y="512323"/>
                  </a:lnTo>
                  <a:lnTo>
                    <a:pt x="666889" y="476473"/>
                  </a:lnTo>
                  <a:lnTo>
                    <a:pt x="692122" y="439123"/>
                  </a:lnTo>
                  <a:lnTo>
                    <a:pt x="715316" y="400349"/>
                  </a:lnTo>
                  <a:lnTo>
                    <a:pt x="736395" y="360228"/>
                  </a:lnTo>
                  <a:lnTo>
                    <a:pt x="755281" y="318837"/>
                  </a:lnTo>
                  <a:lnTo>
                    <a:pt x="771899" y="276253"/>
                  </a:lnTo>
                  <a:lnTo>
                    <a:pt x="786171" y="232553"/>
                  </a:lnTo>
                  <a:lnTo>
                    <a:pt x="798020" y="187814"/>
                  </a:lnTo>
                  <a:lnTo>
                    <a:pt x="807370" y="142112"/>
                  </a:lnTo>
                  <a:lnTo>
                    <a:pt x="814144" y="95524"/>
                  </a:lnTo>
                  <a:lnTo>
                    <a:pt x="818264" y="48128"/>
                  </a:lnTo>
                  <a:lnTo>
                    <a:pt x="819655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818264" y="48128"/>
                  </a:lnTo>
                  <a:lnTo>
                    <a:pt x="814144" y="95524"/>
                  </a:lnTo>
                  <a:lnTo>
                    <a:pt x="807370" y="142112"/>
                  </a:lnTo>
                  <a:lnTo>
                    <a:pt x="798020" y="187814"/>
                  </a:lnTo>
                  <a:lnTo>
                    <a:pt x="786171" y="232553"/>
                  </a:lnTo>
                  <a:lnTo>
                    <a:pt x="771899" y="276253"/>
                  </a:lnTo>
                  <a:lnTo>
                    <a:pt x="755281" y="318837"/>
                  </a:lnTo>
                  <a:lnTo>
                    <a:pt x="736395" y="360228"/>
                  </a:lnTo>
                  <a:lnTo>
                    <a:pt x="715316" y="400349"/>
                  </a:lnTo>
                  <a:lnTo>
                    <a:pt x="692122" y="439123"/>
                  </a:lnTo>
                  <a:lnTo>
                    <a:pt x="666889" y="476473"/>
                  </a:lnTo>
                  <a:lnTo>
                    <a:pt x="639695" y="512323"/>
                  </a:lnTo>
                  <a:lnTo>
                    <a:pt x="610616" y="546596"/>
                  </a:lnTo>
                  <a:lnTo>
                    <a:pt x="579729" y="579215"/>
                  </a:lnTo>
                  <a:lnTo>
                    <a:pt x="547112" y="610102"/>
                  </a:lnTo>
                  <a:lnTo>
                    <a:pt x="512839" y="639182"/>
                  </a:lnTo>
                  <a:lnTo>
                    <a:pt x="476990" y="666377"/>
                  </a:lnTo>
                  <a:lnTo>
                    <a:pt x="439639" y="691610"/>
                  </a:lnTo>
                  <a:lnTo>
                    <a:pt x="400865" y="714805"/>
                  </a:lnTo>
                  <a:lnTo>
                    <a:pt x="360744" y="735885"/>
                  </a:lnTo>
                  <a:lnTo>
                    <a:pt x="319353" y="754772"/>
                  </a:lnTo>
                  <a:lnTo>
                    <a:pt x="276768" y="771391"/>
                  </a:lnTo>
                  <a:lnTo>
                    <a:pt x="233067" y="785664"/>
                  </a:lnTo>
                  <a:lnTo>
                    <a:pt x="188327" y="797514"/>
                  </a:lnTo>
                  <a:lnTo>
                    <a:pt x="142623" y="806864"/>
                  </a:lnTo>
                  <a:lnTo>
                    <a:pt x="96034" y="813638"/>
                  </a:lnTo>
                  <a:lnTo>
                    <a:pt x="48635" y="817759"/>
                  </a:lnTo>
                  <a:lnTo>
                    <a:pt x="505" y="819150"/>
                  </a:lnTo>
                  <a:lnTo>
                    <a:pt x="336" y="819150"/>
                  </a:lnTo>
                  <a:lnTo>
                    <a:pt x="168" y="819150"/>
                  </a:lnTo>
                  <a:lnTo>
                    <a:pt x="0" y="819150"/>
                  </a:lnTo>
                  <a:lnTo>
                    <a:pt x="505" y="0"/>
                  </a:lnTo>
                  <a:lnTo>
                    <a:pt x="81965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6" y="6095"/>
              <a:ext cx="1784604" cy="178460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9164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10" y="708461"/>
                  </a:lnTo>
                  <a:lnTo>
                    <a:pt x="20983" y="662500"/>
                  </a:lnTo>
                  <a:lnTo>
                    <a:pt x="32487" y="617462"/>
                  </a:lnTo>
                  <a:lnTo>
                    <a:pt x="46350" y="573417"/>
                  </a:lnTo>
                  <a:lnTo>
                    <a:pt x="62501" y="530438"/>
                  </a:lnTo>
                  <a:lnTo>
                    <a:pt x="80868" y="488596"/>
                  </a:lnTo>
                  <a:lnTo>
                    <a:pt x="101378" y="447964"/>
                  </a:lnTo>
                  <a:lnTo>
                    <a:pt x="123961" y="408613"/>
                  </a:lnTo>
                  <a:lnTo>
                    <a:pt x="148543" y="370615"/>
                  </a:lnTo>
                  <a:lnTo>
                    <a:pt x="175055" y="334042"/>
                  </a:lnTo>
                  <a:lnTo>
                    <a:pt x="203422" y="298966"/>
                  </a:lnTo>
                  <a:lnTo>
                    <a:pt x="233574" y="265459"/>
                  </a:lnTo>
                  <a:lnTo>
                    <a:pt x="265439" y="233593"/>
                  </a:lnTo>
                  <a:lnTo>
                    <a:pt x="298945" y="203439"/>
                  </a:lnTo>
                  <a:lnTo>
                    <a:pt x="334020" y="175070"/>
                  </a:lnTo>
                  <a:lnTo>
                    <a:pt x="370593" y="148557"/>
                  </a:lnTo>
                  <a:lnTo>
                    <a:pt x="408590" y="123973"/>
                  </a:lnTo>
                  <a:lnTo>
                    <a:pt x="447941" y="101388"/>
                  </a:lnTo>
                  <a:lnTo>
                    <a:pt x="488574" y="80876"/>
                  </a:lnTo>
                  <a:lnTo>
                    <a:pt x="530417" y="62508"/>
                  </a:lnTo>
                  <a:lnTo>
                    <a:pt x="573397" y="46355"/>
                  </a:lnTo>
                  <a:lnTo>
                    <a:pt x="617444" y="32490"/>
                  </a:lnTo>
                  <a:lnTo>
                    <a:pt x="662485" y="20985"/>
                  </a:lnTo>
                  <a:lnTo>
                    <a:pt x="708448" y="11912"/>
                  </a:lnTo>
                  <a:lnTo>
                    <a:pt x="755262" y="5342"/>
                  </a:lnTo>
                  <a:lnTo>
                    <a:pt x="802854" y="1347"/>
                  </a:lnTo>
                  <a:lnTo>
                    <a:pt x="851154" y="0"/>
                  </a:lnTo>
                  <a:lnTo>
                    <a:pt x="899448" y="1347"/>
                  </a:lnTo>
                  <a:lnTo>
                    <a:pt x="947036" y="5342"/>
                  </a:lnTo>
                  <a:lnTo>
                    <a:pt x="993846" y="11912"/>
                  </a:lnTo>
                  <a:lnTo>
                    <a:pt x="1039807" y="20985"/>
                  </a:lnTo>
                  <a:lnTo>
                    <a:pt x="1084845" y="32490"/>
                  </a:lnTo>
                  <a:lnTo>
                    <a:pt x="1128890" y="46355"/>
                  </a:lnTo>
                  <a:lnTo>
                    <a:pt x="1171869" y="62508"/>
                  </a:lnTo>
                  <a:lnTo>
                    <a:pt x="1213711" y="80876"/>
                  </a:lnTo>
                  <a:lnTo>
                    <a:pt x="1254343" y="101388"/>
                  </a:lnTo>
                  <a:lnTo>
                    <a:pt x="1293694" y="123973"/>
                  </a:lnTo>
                  <a:lnTo>
                    <a:pt x="1331692" y="148557"/>
                  </a:lnTo>
                  <a:lnTo>
                    <a:pt x="1368265" y="175070"/>
                  </a:lnTo>
                  <a:lnTo>
                    <a:pt x="1403341" y="203439"/>
                  </a:lnTo>
                  <a:lnTo>
                    <a:pt x="1436848" y="233593"/>
                  </a:lnTo>
                  <a:lnTo>
                    <a:pt x="1468714" y="265459"/>
                  </a:lnTo>
                  <a:lnTo>
                    <a:pt x="1498868" y="298966"/>
                  </a:lnTo>
                  <a:lnTo>
                    <a:pt x="1527237" y="334042"/>
                  </a:lnTo>
                  <a:lnTo>
                    <a:pt x="1553750" y="370615"/>
                  </a:lnTo>
                  <a:lnTo>
                    <a:pt x="1578334" y="408613"/>
                  </a:lnTo>
                  <a:lnTo>
                    <a:pt x="1600919" y="447964"/>
                  </a:lnTo>
                  <a:lnTo>
                    <a:pt x="1621431" y="488596"/>
                  </a:lnTo>
                  <a:lnTo>
                    <a:pt x="1639799" y="530438"/>
                  </a:lnTo>
                  <a:lnTo>
                    <a:pt x="1655952" y="573417"/>
                  </a:lnTo>
                  <a:lnTo>
                    <a:pt x="1669817" y="617462"/>
                  </a:lnTo>
                  <a:lnTo>
                    <a:pt x="1681322" y="662500"/>
                  </a:lnTo>
                  <a:lnTo>
                    <a:pt x="1690395" y="708461"/>
                  </a:lnTo>
                  <a:lnTo>
                    <a:pt x="1696965" y="755271"/>
                  </a:lnTo>
                  <a:lnTo>
                    <a:pt x="1700960" y="802859"/>
                  </a:lnTo>
                  <a:lnTo>
                    <a:pt x="1702308" y="851154"/>
                  </a:lnTo>
                  <a:lnTo>
                    <a:pt x="1700960" y="899448"/>
                  </a:lnTo>
                  <a:lnTo>
                    <a:pt x="1696965" y="947036"/>
                  </a:lnTo>
                  <a:lnTo>
                    <a:pt x="1690395" y="993846"/>
                  </a:lnTo>
                  <a:lnTo>
                    <a:pt x="1681322" y="1039807"/>
                  </a:lnTo>
                  <a:lnTo>
                    <a:pt x="1669817" y="1084845"/>
                  </a:lnTo>
                  <a:lnTo>
                    <a:pt x="1655952" y="1128890"/>
                  </a:lnTo>
                  <a:lnTo>
                    <a:pt x="1639799" y="1171869"/>
                  </a:lnTo>
                  <a:lnTo>
                    <a:pt x="1621431" y="1213711"/>
                  </a:lnTo>
                  <a:lnTo>
                    <a:pt x="1600919" y="1254343"/>
                  </a:lnTo>
                  <a:lnTo>
                    <a:pt x="1578334" y="1293694"/>
                  </a:lnTo>
                  <a:lnTo>
                    <a:pt x="1553750" y="1331692"/>
                  </a:lnTo>
                  <a:lnTo>
                    <a:pt x="1527237" y="1368265"/>
                  </a:lnTo>
                  <a:lnTo>
                    <a:pt x="1498868" y="1403341"/>
                  </a:lnTo>
                  <a:lnTo>
                    <a:pt x="1468714" y="1436848"/>
                  </a:lnTo>
                  <a:lnTo>
                    <a:pt x="1436848" y="1468714"/>
                  </a:lnTo>
                  <a:lnTo>
                    <a:pt x="1403341" y="1498868"/>
                  </a:lnTo>
                  <a:lnTo>
                    <a:pt x="1368265" y="1527237"/>
                  </a:lnTo>
                  <a:lnTo>
                    <a:pt x="1331692" y="1553750"/>
                  </a:lnTo>
                  <a:lnTo>
                    <a:pt x="1293694" y="1578334"/>
                  </a:lnTo>
                  <a:lnTo>
                    <a:pt x="1254343" y="1600919"/>
                  </a:lnTo>
                  <a:lnTo>
                    <a:pt x="1213711" y="1621431"/>
                  </a:lnTo>
                  <a:lnTo>
                    <a:pt x="1171869" y="1639799"/>
                  </a:lnTo>
                  <a:lnTo>
                    <a:pt x="1128890" y="1655952"/>
                  </a:lnTo>
                  <a:lnTo>
                    <a:pt x="1084845" y="1669817"/>
                  </a:lnTo>
                  <a:lnTo>
                    <a:pt x="1039807" y="1681322"/>
                  </a:lnTo>
                  <a:lnTo>
                    <a:pt x="993846" y="1690395"/>
                  </a:lnTo>
                  <a:lnTo>
                    <a:pt x="947036" y="1696965"/>
                  </a:lnTo>
                  <a:lnTo>
                    <a:pt x="899448" y="1700960"/>
                  </a:lnTo>
                  <a:lnTo>
                    <a:pt x="851154" y="1702308"/>
                  </a:lnTo>
                  <a:lnTo>
                    <a:pt x="802854" y="1700960"/>
                  </a:lnTo>
                  <a:lnTo>
                    <a:pt x="755262" y="1696965"/>
                  </a:lnTo>
                  <a:lnTo>
                    <a:pt x="708448" y="1690395"/>
                  </a:lnTo>
                  <a:lnTo>
                    <a:pt x="662485" y="1681322"/>
                  </a:lnTo>
                  <a:lnTo>
                    <a:pt x="617444" y="1669817"/>
                  </a:lnTo>
                  <a:lnTo>
                    <a:pt x="573397" y="1655952"/>
                  </a:lnTo>
                  <a:lnTo>
                    <a:pt x="530417" y="1639799"/>
                  </a:lnTo>
                  <a:lnTo>
                    <a:pt x="488574" y="1621431"/>
                  </a:lnTo>
                  <a:lnTo>
                    <a:pt x="447941" y="1600919"/>
                  </a:lnTo>
                  <a:lnTo>
                    <a:pt x="408590" y="1578334"/>
                  </a:lnTo>
                  <a:lnTo>
                    <a:pt x="370593" y="1553750"/>
                  </a:lnTo>
                  <a:lnTo>
                    <a:pt x="334020" y="1527237"/>
                  </a:lnTo>
                  <a:lnTo>
                    <a:pt x="298945" y="1498868"/>
                  </a:lnTo>
                  <a:lnTo>
                    <a:pt x="265439" y="1468714"/>
                  </a:lnTo>
                  <a:lnTo>
                    <a:pt x="233574" y="1436848"/>
                  </a:lnTo>
                  <a:lnTo>
                    <a:pt x="203422" y="1403341"/>
                  </a:lnTo>
                  <a:lnTo>
                    <a:pt x="175055" y="1368265"/>
                  </a:lnTo>
                  <a:lnTo>
                    <a:pt x="148543" y="1331692"/>
                  </a:lnTo>
                  <a:lnTo>
                    <a:pt x="123961" y="1293694"/>
                  </a:lnTo>
                  <a:lnTo>
                    <a:pt x="101378" y="1254343"/>
                  </a:lnTo>
                  <a:lnTo>
                    <a:pt x="80868" y="1213711"/>
                  </a:lnTo>
                  <a:lnTo>
                    <a:pt x="62501" y="1171869"/>
                  </a:lnTo>
                  <a:lnTo>
                    <a:pt x="46350" y="1128890"/>
                  </a:lnTo>
                  <a:lnTo>
                    <a:pt x="32487" y="1084845"/>
                  </a:lnTo>
                  <a:lnTo>
                    <a:pt x="20983" y="1039807"/>
                  </a:lnTo>
                  <a:lnTo>
                    <a:pt x="11910" y="993846"/>
                  </a:lnTo>
                  <a:lnTo>
                    <a:pt x="5341" y="947036"/>
                  </a:lnTo>
                  <a:lnTo>
                    <a:pt x="1347" y="899448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211" y="1045463"/>
              <a:ext cx="1155192" cy="115061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319" y="1050633"/>
              <a:ext cx="1116813" cy="11114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  <a:close/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  <a:close/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459" y="0"/>
              <a:ext cx="8130540" cy="6858000"/>
            </a:xfrm>
            <a:custGeom>
              <a:avLst/>
              <a:gdLst/>
              <a:ahLst/>
              <a:cxnLst/>
              <a:rect l="l" t="t" r="r" b="b"/>
              <a:pathLst>
                <a:path w="8130540" h="6858000">
                  <a:moveTo>
                    <a:pt x="81305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0540" y="68580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5" y="0"/>
              <a:ext cx="155447" cy="6857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4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5927" y="201168"/>
              <a:ext cx="4050791" cy="1216152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535940" y="333197"/>
            <a:ext cx="335280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5" dirty="0"/>
              <a:t>DE</a:t>
            </a:r>
            <a:r>
              <a:rPr sz="4300" spc="5" dirty="0"/>
              <a:t>F</a:t>
            </a:r>
            <a:r>
              <a:rPr sz="4300" spc="-5" dirty="0"/>
              <a:t>INITION</a:t>
            </a:r>
            <a:endParaRPr sz="4300"/>
          </a:p>
        </p:txBody>
      </p:sp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13587" y="917447"/>
            <a:ext cx="3395472" cy="97536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694436" y="1151889"/>
            <a:ext cx="7806055" cy="4979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5910" marR="405765" indent="-283845">
              <a:lnSpc>
                <a:spcPct val="99900"/>
              </a:lnSpc>
              <a:spcBef>
                <a:spcPts val="105"/>
              </a:spcBef>
              <a:buClr>
                <a:srgbClr val="3891A7"/>
              </a:buClr>
              <a:buSzPct val="79687"/>
              <a:buFont typeface="Segoe UI Symbol"/>
              <a:buChar char="⚫"/>
              <a:tabLst>
                <a:tab pos="296545" algn="l"/>
              </a:tabLst>
            </a:pPr>
            <a:r>
              <a:rPr sz="3200" dirty="0">
                <a:latin typeface="Times New Roman"/>
                <a:cs typeface="Times New Roman"/>
              </a:rPr>
              <a:t>Armstrong</a:t>
            </a:r>
            <a:r>
              <a:rPr sz="3200" dirty="0">
                <a:latin typeface="Constantia"/>
                <a:cs typeface="Constantia"/>
              </a:rPr>
              <a:t>- “ </a:t>
            </a:r>
            <a:r>
              <a:rPr sz="3200" spc="-5" dirty="0">
                <a:latin typeface="Constantia"/>
                <a:cs typeface="Constantia"/>
              </a:rPr>
              <a:t>Induction is the </a:t>
            </a:r>
            <a:r>
              <a:rPr sz="3200" spc="-20" dirty="0">
                <a:latin typeface="Constantia"/>
                <a:cs typeface="Constantia"/>
              </a:rPr>
              <a:t>process </a:t>
            </a:r>
            <a:r>
              <a:rPr sz="3200" dirty="0">
                <a:latin typeface="Constantia"/>
                <a:cs typeface="Constantia"/>
              </a:rPr>
              <a:t>of </a:t>
            </a:r>
            <a:r>
              <a:rPr sz="3200" spc="5" dirty="0">
                <a:latin typeface="Constantia"/>
                <a:cs typeface="Constantia"/>
              </a:rPr>
              <a:t> </a:t>
            </a:r>
            <a:r>
              <a:rPr sz="3200" spc="-15" dirty="0">
                <a:latin typeface="Constantia"/>
                <a:cs typeface="Constantia"/>
              </a:rPr>
              <a:t>receiving </a:t>
            </a:r>
            <a:r>
              <a:rPr sz="3200" dirty="0">
                <a:latin typeface="Constantia"/>
                <a:cs typeface="Constantia"/>
              </a:rPr>
              <a:t>and </a:t>
            </a:r>
            <a:r>
              <a:rPr sz="3200" spc="-20" dirty="0">
                <a:latin typeface="Constantia"/>
                <a:cs typeface="Constantia"/>
              </a:rPr>
              <a:t>welcoming </a:t>
            </a:r>
            <a:r>
              <a:rPr sz="3200" dirty="0">
                <a:latin typeface="Constantia"/>
                <a:cs typeface="Constantia"/>
              </a:rPr>
              <a:t>an </a:t>
            </a:r>
            <a:r>
              <a:rPr sz="3200" spc="-15" dirty="0">
                <a:latin typeface="Constantia"/>
                <a:cs typeface="Constantia"/>
              </a:rPr>
              <a:t>employee </a:t>
            </a:r>
            <a:r>
              <a:rPr sz="3200" spc="-10" dirty="0">
                <a:latin typeface="Constantia"/>
                <a:cs typeface="Constantia"/>
              </a:rPr>
              <a:t> when</a:t>
            </a:r>
            <a:r>
              <a:rPr sz="3200" spc="-7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he</a:t>
            </a:r>
            <a:r>
              <a:rPr sz="3200" spc="-100" dirty="0">
                <a:latin typeface="Constantia"/>
                <a:cs typeface="Constantia"/>
              </a:rPr>
              <a:t> </a:t>
            </a:r>
            <a:r>
              <a:rPr sz="3200" spc="10" dirty="0">
                <a:latin typeface="Constantia"/>
                <a:cs typeface="Constantia"/>
              </a:rPr>
              <a:t>first</a:t>
            </a:r>
            <a:r>
              <a:rPr sz="3200" spc="-9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joins</a:t>
            </a:r>
            <a:r>
              <a:rPr sz="3200" spc="-155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a</a:t>
            </a:r>
            <a:r>
              <a:rPr sz="3200" spc="-160" dirty="0">
                <a:latin typeface="Constantia"/>
                <a:cs typeface="Constantia"/>
              </a:rPr>
              <a:t> </a:t>
            </a:r>
            <a:r>
              <a:rPr sz="3200" spc="-20" dirty="0">
                <a:latin typeface="Constantia"/>
                <a:cs typeface="Constantia"/>
              </a:rPr>
              <a:t>company</a:t>
            </a:r>
            <a:r>
              <a:rPr sz="3200" spc="-17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and</a:t>
            </a:r>
            <a:r>
              <a:rPr sz="3200" spc="-10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giving </a:t>
            </a:r>
            <a:r>
              <a:rPr sz="3200" spc="-785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him</a:t>
            </a:r>
            <a:r>
              <a:rPr sz="3200" spc="-8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the</a:t>
            </a:r>
            <a:r>
              <a:rPr sz="3200" spc="-10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basic</a:t>
            </a:r>
            <a:r>
              <a:rPr sz="3200" spc="-8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information</a:t>
            </a:r>
            <a:r>
              <a:rPr sz="3200" spc="-6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he</a:t>
            </a:r>
            <a:r>
              <a:rPr sz="3200" spc="-9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needs</a:t>
            </a:r>
            <a:r>
              <a:rPr sz="3200" spc="-95" dirty="0">
                <a:latin typeface="Constantia"/>
                <a:cs typeface="Constantia"/>
              </a:rPr>
              <a:t> </a:t>
            </a:r>
            <a:r>
              <a:rPr sz="3200" spc="-30" dirty="0">
                <a:latin typeface="Constantia"/>
                <a:cs typeface="Constantia"/>
              </a:rPr>
              <a:t>to</a:t>
            </a:r>
            <a:endParaRPr sz="3200">
              <a:latin typeface="Constantia"/>
              <a:cs typeface="Constantia"/>
            </a:endParaRPr>
          </a:p>
          <a:p>
            <a:pPr marL="295910">
              <a:lnSpc>
                <a:spcPct val="100000"/>
              </a:lnSpc>
            </a:pPr>
            <a:r>
              <a:rPr sz="3200" spc="-10" dirty="0">
                <a:latin typeface="Constantia"/>
                <a:cs typeface="Constantia"/>
              </a:rPr>
              <a:t>settle</a:t>
            </a:r>
            <a:r>
              <a:rPr sz="3200" spc="-160" dirty="0">
                <a:latin typeface="Constantia"/>
                <a:cs typeface="Constantia"/>
              </a:rPr>
              <a:t> </a:t>
            </a:r>
            <a:r>
              <a:rPr sz="3200" spc="-20" dirty="0">
                <a:latin typeface="Constantia"/>
                <a:cs typeface="Constantia"/>
              </a:rPr>
              <a:t>down</a:t>
            </a:r>
            <a:r>
              <a:rPr sz="3200" spc="-145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quickly</a:t>
            </a:r>
            <a:r>
              <a:rPr sz="3200" spc="-165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and</a:t>
            </a:r>
            <a:r>
              <a:rPr sz="3200" spc="-9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start</a:t>
            </a:r>
            <a:r>
              <a:rPr sz="3200" spc="-160" dirty="0">
                <a:latin typeface="Constantia"/>
                <a:cs typeface="Constantia"/>
              </a:rPr>
              <a:t> </a:t>
            </a:r>
            <a:r>
              <a:rPr sz="3200" spc="-25" dirty="0">
                <a:latin typeface="Constantia"/>
                <a:cs typeface="Constantia"/>
              </a:rPr>
              <a:t>work.</a:t>
            </a:r>
            <a:r>
              <a:rPr sz="3200" dirty="0">
                <a:latin typeface="Constantia"/>
                <a:cs typeface="Constantia"/>
              </a:rPr>
              <a:t> “</a:t>
            </a:r>
            <a:endParaRPr sz="3200">
              <a:latin typeface="Constantia"/>
              <a:cs typeface="Constantia"/>
            </a:endParaRPr>
          </a:p>
          <a:p>
            <a:pPr marL="295910" marR="5080" indent="-283845">
              <a:lnSpc>
                <a:spcPct val="99900"/>
              </a:lnSpc>
              <a:spcBef>
                <a:spcPts val="620"/>
              </a:spcBef>
              <a:buClr>
                <a:srgbClr val="3891A7"/>
              </a:buClr>
              <a:buSzPct val="79687"/>
              <a:buFont typeface="Segoe UI Symbol"/>
              <a:buChar char="⚫"/>
              <a:tabLst>
                <a:tab pos="296545" algn="l"/>
              </a:tabLst>
            </a:pPr>
            <a:r>
              <a:rPr sz="3200" dirty="0">
                <a:latin typeface="Times New Roman"/>
                <a:cs typeface="Times New Roman"/>
              </a:rPr>
              <a:t>Edwin B. </a:t>
            </a:r>
            <a:r>
              <a:rPr sz="3200" spc="-5" dirty="0">
                <a:latin typeface="Times New Roman"/>
                <a:cs typeface="Times New Roman"/>
              </a:rPr>
              <a:t>Flippo-</a:t>
            </a:r>
            <a:r>
              <a:rPr sz="3200" spc="-5" dirty="0">
                <a:latin typeface="Constantia"/>
                <a:cs typeface="Constantia"/>
              </a:rPr>
              <a:t>“Induction is the </a:t>
            </a:r>
            <a:r>
              <a:rPr sz="3200" dirty="0">
                <a:latin typeface="Constantia"/>
                <a:cs typeface="Constantia"/>
              </a:rPr>
              <a:t> </a:t>
            </a:r>
            <a:r>
              <a:rPr sz="3200" spc="-15" dirty="0">
                <a:latin typeface="Constantia"/>
                <a:cs typeface="Constantia"/>
              </a:rPr>
              <a:t>welcoming </a:t>
            </a:r>
            <a:r>
              <a:rPr sz="3200" spc="-20" dirty="0">
                <a:latin typeface="Constantia"/>
                <a:cs typeface="Constantia"/>
              </a:rPr>
              <a:t>process </a:t>
            </a:r>
            <a:r>
              <a:rPr sz="3200" spc="-30" dirty="0">
                <a:latin typeface="Constantia"/>
                <a:cs typeface="Constantia"/>
              </a:rPr>
              <a:t>to </a:t>
            </a:r>
            <a:r>
              <a:rPr sz="3200" spc="-20" dirty="0">
                <a:latin typeface="Constantia"/>
                <a:cs typeface="Constantia"/>
              </a:rPr>
              <a:t>make </a:t>
            </a:r>
            <a:r>
              <a:rPr sz="3200" spc="-5" dirty="0">
                <a:latin typeface="Constantia"/>
                <a:cs typeface="Constantia"/>
              </a:rPr>
              <a:t>the new </a:t>
            </a:r>
            <a:r>
              <a:rPr sz="3200" dirty="0">
                <a:latin typeface="Constantia"/>
                <a:cs typeface="Constantia"/>
              </a:rPr>
              <a:t> </a:t>
            </a:r>
            <a:r>
              <a:rPr sz="3200" spc="-15" dirty="0">
                <a:latin typeface="Constantia"/>
                <a:cs typeface="Constantia"/>
              </a:rPr>
              <a:t>employee</a:t>
            </a:r>
            <a:r>
              <a:rPr sz="3200" spc="-114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feel</a:t>
            </a:r>
            <a:r>
              <a:rPr sz="3200" spc="-9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at</a:t>
            </a:r>
            <a:r>
              <a:rPr sz="3200" spc="-95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home</a:t>
            </a:r>
            <a:r>
              <a:rPr sz="3200" spc="-18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and</a:t>
            </a:r>
            <a:r>
              <a:rPr sz="3200" spc="-100" dirty="0">
                <a:latin typeface="Constantia"/>
                <a:cs typeface="Constantia"/>
              </a:rPr>
              <a:t> </a:t>
            </a:r>
            <a:r>
              <a:rPr sz="3200" spc="-25" dirty="0">
                <a:latin typeface="Constantia"/>
                <a:cs typeface="Constantia"/>
              </a:rPr>
              <a:t>generate</a:t>
            </a:r>
            <a:r>
              <a:rPr sz="3200" spc="-9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in</a:t>
            </a:r>
            <a:r>
              <a:rPr sz="3200" spc="-55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him </a:t>
            </a:r>
            <a:r>
              <a:rPr sz="3200" spc="-785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a</a:t>
            </a:r>
            <a:r>
              <a:rPr sz="3200" spc="-10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feeling</a:t>
            </a:r>
            <a:r>
              <a:rPr sz="3200" spc="-9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of</a:t>
            </a:r>
            <a:r>
              <a:rPr sz="3200" spc="6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belongingness</a:t>
            </a:r>
            <a:r>
              <a:rPr sz="3200" spc="-100" dirty="0">
                <a:latin typeface="Constantia"/>
                <a:cs typeface="Constantia"/>
              </a:rPr>
              <a:t> </a:t>
            </a:r>
            <a:r>
              <a:rPr sz="3200" spc="-30" dirty="0">
                <a:latin typeface="Constantia"/>
                <a:cs typeface="Constantia"/>
              </a:rPr>
              <a:t>to</a:t>
            </a:r>
            <a:r>
              <a:rPr sz="3200" spc="-13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the</a:t>
            </a:r>
            <a:endParaRPr sz="3200">
              <a:latin typeface="Constantia"/>
              <a:cs typeface="Constantia"/>
            </a:endParaRPr>
          </a:p>
          <a:p>
            <a:pPr marL="295910">
              <a:lnSpc>
                <a:spcPct val="100000"/>
              </a:lnSpc>
            </a:pPr>
            <a:r>
              <a:rPr sz="3200" spc="-30" dirty="0">
                <a:latin typeface="Constantia"/>
                <a:cs typeface="Constantia"/>
              </a:rPr>
              <a:t>organization.”</a:t>
            </a:r>
            <a:endParaRPr sz="3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717" y="0"/>
            <a:ext cx="9142730" cy="6858000"/>
            <a:chOff x="1717" y="0"/>
            <a:chExt cx="9142730" cy="6858000"/>
          </a:xfrm>
        </p:grpSpPr>
        <p:sp>
          <p:nvSpPr>
            <p:cNvPr id="4" name="object 4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505" y="0"/>
                  </a:lnTo>
                  <a:lnTo>
                    <a:pt x="0" y="819150"/>
                  </a:lnTo>
                  <a:lnTo>
                    <a:pt x="48635" y="817759"/>
                  </a:lnTo>
                  <a:lnTo>
                    <a:pt x="96034" y="813638"/>
                  </a:lnTo>
                  <a:lnTo>
                    <a:pt x="142623" y="806864"/>
                  </a:lnTo>
                  <a:lnTo>
                    <a:pt x="188327" y="797514"/>
                  </a:lnTo>
                  <a:lnTo>
                    <a:pt x="233067" y="785664"/>
                  </a:lnTo>
                  <a:lnTo>
                    <a:pt x="276768" y="771391"/>
                  </a:lnTo>
                  <a:lnTo>
                    <a:pt x="319353" y="754772"/>
                  </a:lnTo>
                  <a:lnTo>
                    <a:pt x="360744" y="735885"/>
                  </a:lnTo>
                  <a:lnTo>
                    <a:pt x="400865" y="714805"/>
                  </a:lnTo>
                  <a:lnTo>
                    <a:pt x="439639" y="691610"/>
                  </a:lnTo>
                  <a:lnTo>
                    <a:pt x="476990" y="666377"/>
                  </a:lnTo>
                  <a:lnTo>
                    <a:pt x="512839" y="639182"/>
                  </a:lnTo>
                  <a:lnTo>
                    <a:pt x="547112" y="610102"/>
                  </a:lnTo>
                  <a:lnTo>
                    <a:pt x="579729" y="579215"/>
                  </a:lnTo>
                  <a:lnTo>
                    <a:pt x="610616" y="546596"/>
                  </a:lnTo>
                  <a:lnTo>
                    <a:pt x="639695" y="512323"/>
                  </a:lnTo>
                  <a:lnTo>
                    <a:pt x="666889" y="476473"/>
                  </a:lnTo>
                  <a:lnTo>
                    <a:pt x="692122" y="439123"/>
                  </a:lnTo>
                  <a:lnTo>
                    <a:pt x="715316" y="400349"/>
                  </a:lnTo>
                  <a:lnTo>
                    <a:pt x="736395" y="360228"/>
                  </a:lnTo>
                  <a:lnTo>
                    <a:pt x="755281" y="318837"/>
                  </a:lnTo>
                  <a:lnTo>
                    <a:pt x="771899" y="276253"/>
                  </a:lnTo>
                  <a:lnTo>
                    <a:pt x="786171" y="232553"/>
                  </a:lnTo>
                  <a:lnTo>
                    <a:pt x="798020" y="187814"/>
                  </a:lnTo>
                  <a:lnTo>
                    <a:pt x="807370" y="142112"/>
                  </a:lnTo>
                  <a:lnTo>
                    <a:pt x="814144" y="95524"/>
                  </a:lnTo>
                  <a:lnTo>
                    <a:pt x="818264" y="48128"/>
                  </a:lnTo>
                  <a:lnTo>
                    <a:pt x="819655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818264" y="48128"/>
                  </a:lnTo>
                  <a:lnTo>
                    <a:pt x="814144" y="95524"/>
                  </a:lnTo>
                  <a:lnTo>
                    <a:pt x="807370" y="142112"/>
                  </a:lnTo>
                  <a:lnTo>
                    <a:pt x="798020" y="187814"/>
                  </a:lnTo>
                  <a:lnTo>
                    <a:pt x="786171" y="232553"/>
                  </a:lnTo>
                  <a:lnTo>
                    <a:pt x="771899" y="276253"/>
                  </a:lnTo>
                  <a:lnTo>
                    <a:pt x="755281" y="318837"/>
                  </a:lnTo>
                  <a:lnTo>
                    <a:pt x="736395" y="360228"/>
                  </a:lnTo>
                  <a:lnTo>
                    <a:pt x="715316" y="400349"/>
                  </a:lnTo>
                  <a:lnTo>
                    <a:pt x="692122" y="439123"/>
                  </a:lnTo>
                  <a:lnTo>
                    <a:pt x="666889" y="476473"/>
                  </a:lnTo>
                  <a:lnTo>
                    <a:pt x="639695" y="512323"/>
                  </a:lnTo>
                  <a:lnTo>
                    <a:pt x="610616" y="546596"/>
                  </a:lnTo>
                  <a:lnTo>
                    <a:pt x="579729" y="579215"/>
                  </a:lnTo>
                  <a:lnTo>
                    <a:pt x="547112" y="610102"/>
                  </a:lnTo>
                  <a:lnTo>
                    <a:pt x="512839" y="639182"/>
                  </a:lnTo>
                  <a:lnTo>
                    <a:pt x="476990" y="666377"/>
                  </a:lnTo>
                  <a:lnTo>
                    <a:pt x="439639" y="691610"/>
                  </a:lnTo>
                  <a:lnTo>
                    <a:pt x="400865" y="714805"/>
                  </a:lnTo>
                  <a:lnTo>
                    <a:pt x="360744" y="735885"/>
                  </a:lnTo>
                  <a:lnTo>
                    <a:pt x="319353" y="754772"/>
                  </a:lnTo>
                  <a:lnTo>
                    <a:pt x="276768" y="771391"/>
                  </a:lnTo>
                  <a:lnTo>
                    <a:pt x="233067" y="785664"/>
                  </a:lnTo>
                  <a:lnTo>
                    <a:pt x="188327" y="797514"/>
                  </a:lnTo>
                  <a:lnTo>
                    <a:pt x="142623" y="806864"/>
                  </a:lnTo>
                  <a:lnTo>
                    <a:pt x="96034" y="813638"/>
                  </a:lnTo>
                  <a:lnTo>
                    <a:pt x="48635" y="817759"/>
                  </a:lnTo>
                  <a:lnTo>
                    <a:pt x="505" y="819150"/>
                  </a:lnTo>
                  <a:lnTo>
                    <a:pt x="336" y="819150"/>
                  </a:lnTo>
                  <a:lnTo>
                    <a:pt x="168" y="819150"/>
                  </a:lnTo>
                  <a:lnTo>
                    <a:pt x="0" y="819150"/>
                  </a:lnTo>
                  <a:lnTo>
                    <a:pt x="505" y="0"/>
                  </a:lnTo>
                  <a:lnTo>
                    <a:pt x="81965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6" y="6095"/>
              <a:ext cx="1784604" cy="178460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9164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10" y="708461"/>
                  </a:lnTo>
                  <a:lnTo>
                    <a:pt x="20983" y="662500"/>
                  </a:lnTo>
                  <a:lnTo>
                    <a:pt x="32487" y="617462"/>
                  </a:lnTo>
                  <a:lnTo>
                    <a:pt x="46350" y="573417"/>
                  </a:lnTo>
                  <a:lnTo>
                    <a:pt x="62501" y="530438"/>
                  </a:lnTo>
                  <a:lnTo>
                    <a:pt x="80868" y="488596"/>
                  </a:lnTo>
                  <a:lnTo>
                    <a:pt x="101378" y="447964"/>
                  </a:lnTo>
                  <a:lnTo>
                    <a:pt x="123961" y="408613"/>
                  </a:lnTo>
                  <a:lnTo>
                    <a:pt x="148543" y="370615"/>
                  </a:lnTo>
                  <a:lnTo>
                    <a:pt x="175055" y="334042"/>
                  </a:lnTo>
                  <a:lnTo>
                    <a:pt x="203422" y="298966"/>
                  </a:lnTo>
                  <a:lnTo>
                    <a:pt x="233574" y="265459"/>
                  </a:lnTo>
                  <a:lnTo>
                    <a:pt x="265439" y="233593"/>
                  </a:lnTo>
                  <a:lnTo>
                    <a:pt x="298945" y="203439"/>
                  </a:lnTo>
                  <a:lnTo>
                    <a:pt x="334020" y="175070"/>
                  </a:lnTo>
                  <a:lnTo>
                    <a:pt x="370593" y="148557"/>
                  </a:lnTo>
                  <a:lnTo>
                    <a:pt x="408590" y="123973"/>
                  </a:lnTo>
                  <a:lnTo>
                    <a:pt x="447941" y="101388"/>
                  </a:lnTo>
                  <a:lnTo>
                    <a:pt x="488574" y="80876"/>
                  </a:lnTo>
                  <a:lnTo>
                    <a:pt x="530417" y="62508"/>
                  </a:lnTo>
                  <a:lnTo>
                    <a:pt x="573397" y="46355"/>
                  </a:lnTo>
                  <a:lnTo>
                    <a:pt x="617444" y="32490"/>
                  </a:lnTo>
                  <a:lnTo>
                    <a:pt x="662485" y="20985"/>
                  </a:lnTo>
                  <a:lnTo>
                    <a:pt x="708448" y="11912"/>
                  </a:lnTo>
                  <a:lnTo>
                    <a:pt x="755262" y="5342"/>
                  </a:lnTo>
                  <a:lnTo>
                    <a:pt x="802854" y="1347"/>
                  </a:lnTo>
                  <a:lnTo>
                    <a:pt x="851154" y="0"/>
                  </a:lnTo>
                  <a:lnTo>
                    <a:pt x="899448" y="1347"/>
                  </a:lnTo>
                  <a:lnTo>
                    <a:pt x="947036" y="5342"/>
                  </a:lnTo>
                  <a:lnTo>
                    <a:pt x="993846" y="11912"/>
                  </a:lnTo>
                  <a:lnTo>
                    <a:pt x="1039807" y="20985"/>
                  </a:lnTo>
                  <a:lnTo>
                    <a:pt x="1084845" y="32490"/>
                  </a:lnTo>
                  <a:lnTo>
                    <a:pt x="1128890" y="46355"/>
                  </a:lnTo>
                  <a:lnTo>
                    <a:pt x="1171869" y="62508"/>
                  </a:lnTo>
                  <a:lnTo>
                    <a:pt x="1213711" y="80876"/>
                  </a:lnTo>
                  <a:lnTo>
                    <a:pt x="1254343" y="101388"/>
                  </a:lnTo>
                  <a:lnTo>
                    <a:pt x="1293694" y="123973"/>
                  </a:lnTo>
                  <a:lnTo>
                    <a:pt x="1331692" y="148557"/>
                  </a:lnTo>
                  <a:lnTo>
                    <a:pt x="1368265" y="175070"/>
                  </a:lnTo>
                  <a:lnTo>
                    <a:pt x="1403341" y="203439"/>
                  </a:lnTo>
                  <a:lnTo>
                    <a:pt x="1436848" y="233593"/>
                  </a:lnTo>
                  <a:lnTo>
                    <a:pt x="1468714" y="265459"/>
                  </a:lnTo>
                  <a:lnTo>
                    <a:pt x="1498868" y="298966"/>
                  </a:lnTo>
                  <a:lnTo>
                    <a:pt x="1527237" y="334042"/>
                  </a:lnTo>
                  <a:lnTo>
                    <a:pt x="1553750" y="370615"/>
                  </a:lnTo>
                  <a:lnTo>
                    <a:pt x="1578334" y="408613"/>
                  </a:lnTo>
                  <a:lnTo>
                    <a:pt x="1600919" y="447964"/>
                  </a:lnTo>
                  <a:lnTo>
                    <a:pt x="1621431" y="488596"/>
                  </a:lnTo>
                  <a:lnTo>
                    <a:pt x="1639799" y="530438"/>
                  </a:lnTo>
                  <a:lnTo>
                    <a:pt x="1655952" y="573417"/>
                  </a:lnTo>
                  <a:lnTo>
                    <a:pt x="1669817" y="617462"/>
                  </a:lnTo>
                  <a:lnTo>
                    <a:pt x="1681322" y="662500"/>
                  </a:lnTo>
                  <a:lnTo>
                    <a:pt x="1690395" y="708461"/>
                  </a:lnTo>
                  <a:lnTo>
                    <a:pt x="1696965" y="755271"/>
                  </a:lnTo>
                  <a:lnTo>
                    <a:pt x="1700960" y="802859"/>
                  </a:lnTo>
                  <a:lnTo>
                    <a:pt x="1702308" y="851154"/>
                  </a:lnTo>
                  <a:lnTo>
                    <a:pt x="1700960" y="899448"/>
                  </a:lnTo>
                  <a:lnTo>
                    <a:pt x="1696965" y="947036"/>
                  </a:lnTo>
                  <a:lnTo>
                    <a:pt x="1690395" y="993846"/>
                  </a:lnTo>
                  <a:lnTo>
                    <a:pt x="1681322" y="1039807"/>
                  </a:lnTo>
                  <a:lnTo>
                    <a:pt x="1669817" y="1084845"/>
                  </a:lnTo>
                  <a:lnTo>
                    <a:pt x="1655952" y="1128890"/>
                  </a:lnTo>
                  <a:lnTo>
                    <a:pt x="1639799" y="1171869"/>
                  </a:lnTo>
                  <a:lnTo>
                    <a:pt x="1621431" y="1213711"/>
                  </a:lnTo>
                  <a:lnTo>
                    <a:pt x="1600919" y="1254343"/>
                  </a:lnTo>
                  <a:lnTo>
                    <a:pt x="1578334" y="1293694"/>
                  </a:lnTo>
                  <a:lnTo>
                    <a:pt x="1553750" y="1331692"/>
                  </a:lnTo>
                  <a:lnTo>
                    <a:pt x="1527237" y="1368265"/>
                  </a:lnTo>
                  <a:lnTo>
                    <a:pt x="1498868" y="1403341"/>
                  </a:lnTo>
                  <a:lnTo>
                    <a:pt x="1468714" y="1436848"/>
                  </a:lnTo>
                  <a:lnTo>
                    <a:pt x="1436848" y="1468714"/>
                  </a:lnTo>
                  <a:lnTo>
                    <a:pt x="1403341" y="1498868"/>
                  </a:lnTo>
                  <a:lnTo>
                    <a:pt x="1368265" y="1527237"/>
                  </a:lnTo>
                  <a:lnTo>
                    <a:pt x="1331692" y="1553750"/>
                  </a:lnTo>
                  <a:lnTo>
                    <a:pt x="1293694" y="1578334"/>
                  </a:lnTo>
                  <a:lnTo>
                    <a:pt x="1254343" y="1600919"/>
                  </a:lnTo>
                  <a:lnTo>
                    <a:pt x="1213711" y="1621431"/>
                  </a:lnTo>
                  <a:lnTo>
                    <a:pt x="1171869" y="1639799"/>
                  </a:lnTo>
                  <a:lnTo>
                    <a:pt x="1128890" y="1655952"/>
                  </a:lnTo>
                  <a:lnTo>
                    <a:pt x="1084845" y="1669817"/>
                  </a:lnTo>
                  <a:lnTo>
                    <a:pt x="1039807" y="1681322"/>
                  </a:lnTo>
                  <a:lnTo>
                    <a:pt x="993846" y="1690395"/>
                  </a:lnTo>
                  <a:lnTo>
                    <a:pt x="947036" y="1696965"/>
                  </a:lnTo>
                  <a:lnTo>
                    <a:pt x="899448" y="1700960"/>
                  </a:lnTo>
                  <a:lnTo>
                    <a:pt x="851154" y="1702308"/>
                  </a:lnTo>
                  <a:lnTo>
                    <a:pt x="802854" y="1700960"/>
                  </a:lnTo>
                  <a:lnTo>
                    <a:pt x="755262" y="1696965"/>
                  </a:lnTo>
                  <a:lnTo>
                    <a:pt x="708448" y="1690395"/>
                  </a:lnTo>
                  <a:lnTo>
                    <a:pt x="662485" y="1681322"/>
                  </a:lnTo>
                  <a:lnTo>
                    <a:pt x="617444" y="1669817"/>
                  </a:lnTo>
                  <a:lnTo>
                    <a:pt x="573397" y="1655952"/>
                  </a:lnTo>
                  <a:lnTo>
                    <a:pt x="530417" y="1639799"/>
                  </a:lnTo>
                  <a:lnTo>
                    <a:pt x="488574" y="1621431"/>
                  </a:lnTo>
                  <a:lnTo>
                    <a:pt x="447941" y="1600919"/>
                  </a:lnTo>
                  <a:lnTo>
                    <a:pt x="408590" y="1578334"/>
                  </a:lnTo>
                  <a:lnTo>
                    <a:pt x="370593" y="1553750"/>
                  </a:lnTo>
                  <a:lnTo>
                    <a:pt x="334020" y="1527237"/>
                  </a:lnTo>
                  <a:lnTo>
                    <a:pt x="298945" y="1498868"/>
                  </a:lnTo>
                  <a:lnTo>
                    <a:pt x="265439" y="1468714"/>
                  </a:lnTo>
                  <a:lnTo>
                    <a:pt x="233574" y="1436848"/>
                  </a:lnTo>
                  <a:lnTo>
                    <a:pt x="203422" y="1403341"/>
                  </a:lnTo>
                  <a:lnTo>
                    <a:pt x="175055" y="1368265"/>
                  </a:lnTo>
                  <a:lnTo>
                    <a:pt x="148543" y="1331692"/>
                  </a:lnTo>
                  <a:lnTo>
                    <a:pt x="123961" y="1293694"/>
                  </a:lnTo>
                  <a:lnTo>
                    <a:pt x="101378" y="1254343"/>
                  </a:lnTo>
                  <a:lnTo>
                    <a:pt x="80868" y="1213711"/>
                  </a:lnTo>
                  <a:lnTo>
                    <a:pt x="62501" y="1171869"/>
                  </a:lnTo>
                  <a:lnTo>
                    <a:pt x="46350" y="1128890"/>
                  </a:lnTo>
                  <a:lnTo>
                    <a:pt x="32487" y="1084845"/>
                  </a:lnTo>
                  <a:lnTo>
                    <a:pt x="20983" y="1039807"/>
                  </a:lnTo>
                  <a:lnTo>
                    <a:pt x="11910" y="993846"/>
                  </a:lnTo>
                  <a:lnTo>
                    <a:pt x="5341" y="947036"/>
                  </a:lnTo>
                  <a:lnTo>
                    <a:pt x="1347" y="899448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211" y="1045463"/>
              <a:ext cx="1155192" cy="115061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319" y="1050633"/>
              <a:ext cx="1116813" cy="11114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  <a:close/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  <a:close/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459" y="0"/>
              <a:ext cx="8130540" cy="6858000"/>
            </a:xfrm>
            <a:custGeom>
              <a:avLst/>
              <a:gdLst/>
              <a:ahLst/>
              <a:cxnLst/>
              <a:rect l="l" t="t" r="r" b="b"/>
              <a:pathLst>
                <a:path w="8130540" h="6858000">
                  <a:moveTo>
                    <a:pt x="81305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0540" y="68580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5" y="0"/>
              <a:ext cx="155447" cy="6857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4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64335" y="239268"/>
              <a:ext cx="3945636" cy="1216152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514602" y="371297"/>
            <a:ext cx="324612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15" dirty="0"/>
              <a:t>OBJECTIVES</a:t>
            </a:r>
            <a:endParaRPr sz="4300"/>
          </a:p>
        </p:txBody>
      </p:sp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91996" y="955547"/>
            <a:ext cx="3290316" cy="97536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618236" y="1302994"/>
            <a:ext cx="7837805" cy="487362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315"/>
              </a:spcBef>
              <a:buClr>
                <a:srgbClr val="3891A7"/>
              </a:buClr>
              <a:buSzPct val="79687"/>
              <a:buFont typeface="Segoe UI Symbol"/>
              <a:buChar char="⚫"/>
              <a:tabLst>
                <a:tab pos="296545" algn="l"/>
              </a:tabLst>
            </a:pPr>
            <a:r>
              <a:rPr sz="3200" spc="-30" dirty="0">
                <a:latin typeface="Constantia"/>
                <a:cs typeface="Constantia"/>
              </a:rPr>
              <a:t>Remove</a:t>
            </a:r>
            <a:r>
              <a:rPr sz="3200" spc="-13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fears</a:t>
            </a:r>
            <a:endParaRPr sz="3200">
              <a:latin typeface="Constantia"/>
              <a:cs typeface="Constantia"/>
            </a:endParaRPr>
          </a:p>
          <a:p>
            <a:pPr marL="295910" marR="657225" indent="-283845">
              <a:lnSpc>
                <a:spcPts val="3460"/>
              </a:lnSpc>
              <a:spcBef>
                <a:spcPts val="655"/>
              </a:spcBef>
              <a:buClr>
                <a:srgbClr val="3891A7"/>
              </a:buClr>
              <a:buSzPct val="79687"/>
              <a:buFont typeface="Segoe UI Symbol"/>
              <a:buChar char="⚫"/>
              <a:tabLst>
                <a:tab pos="296545" algn="l"/>
              </a:tabLst>
            </a:pPr>
            <a:r>
              <a:rPr sz="3200" spc="-30" dirty="0">
                <a:latin typeface="Constantia"/>
                <a:cs typeface="Constantia"/>
              </a:rPr>
              <a:t>Improve</a:t>
            </a:r>
            <a:r>
              <a:rPr sz="3200" spc="-15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staff</a:t>
            </a:r>
            <a:r>
              <a:rPr sz="3200" spc="55" dirty="0">
                <a:latin typeface="Constantia"/>
                <a:cs typeface="Constantia"/>
              </a:rPr>
              <a:t> </a:t>
            </a:r>
            <a:r>
              <a:rPr sz="3200" spc="-15" dirty="0">
                <a:latin typeface="Constantia"/>
                <a:cs typeface="Constantia"/>
              </a:rPr>
              <a:t>morale,</a:t>
            </a:r>
            <a:r>
              <a:rPr sz="3200" spc="-80" dirty="0">
                <a:latin typeface="Constantia"/>
                <a:cs typeface="Constantia"/>
              </a:rPr>
              <a:t> </a:t>
            </a:r>
            <a:r>
              <a:rPr sz="3200" spc="-30" dirty="0">
                <a:latin typeface="Constantia"/>
                <a:cs typeface="Constantia"/>
              </a:rPr>
              <a:t>work</a:t>
            </a:r>
            <a:r>
              <a:rPr sz="3200" spc="-110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standards</a:t>
            </a:r>
            <a:r>
              <a:rPr sz="3200" spc="-6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&amp; </a:t>
            </a:r>
            <a:r>
              <a:rPr sz="3200" spc="-785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revenue-profits</a:t>
            </a:r>
            <a:endParaRPr sz="3200">
              <a:latin typeface="Constantia"/>
              <a:cs typeface="Constantia"/>
            </a:endParaRPr>
          </a:p>
          <a:p>
            <a:pPr marL="295910" marR="1022350" indent="-283845">
              <a:lnSpc>
                <a:spcPts val="3460"/>
              </a:lnSpc>
              <a:spcBef>
                <a:spcPts val="590"/>
              </a:spcBef>
              <a:buClr>
                <a:srgbClr val="3891A7"/>
              </a:buClr>
              <a:buSzPct val="79687"/>
              <a:buFont typeface="Segoe UI Symbol"/>
              <a:buChar char="⚫"/>
              <a:tabLst>
                <a:tab pos="296545" algn="l"/>
              </a:tabLst>
            </a:pPr>
            <a:r>
              <a:rPr sz="3200" spc="-5" dirty="0">
                <a:latin typeface="Constantia"/>
                <a:cs typeface="Constantia"/>
              </a:rPr>
              <a:t>Assist</a:t>
            </a:r>
            <a:r>
              <a:rPr sz="3200" spc="-8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in</a:t>
            </a:r>
            <a:r>
              <a:rPr sz="3200" spc="-10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understanding</a:t>
            </a:r>
            <a:r>
              <a:rPr sz="3200" spc="-2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the</a:t>
            </a:r>
            <a:r>
              <a:rPr sz="3200" spc="-170" dirty="0">
                <a:latin typeface="Constantia"/>
                <a:cs typeface="Constantia"/>
              </a:rPr>
              <a:t> </a:t>
            </a:r>
            <a:r>
              <a:rPr sz="3200" spc="-15" dirty="0">
                <a:latin typeface="Constantia"/>
                <a:cs typeface="Constantia"/>
              </a:rPr>
              <a:t>culture</a:t>
            </a:r>
            <a:r>
              <a:rPr sz="3200" spc="-9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&amp; </a:t>
            </a:r>
            <a:r>
              <a:rPr sz="3200" spc="-78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values</a:t>
            </a:r>
            <a:endParaRPr sz="3200">
              <a:latin typeface="Constantia"/>
              <a:cs typeface="Constantia"/>
            </a:endParaRPr>
          </a:p>
          <a:p>
            <a:pPr marL="295910" indent="-283845">
              <a:lnSpc>
                <a:spcPct val="100000"/>
              </a:lnSpc>
              <a:spcBef>
                <a:spcPts val="160"/>
              </a:spcBef>
              <a:buClr>
                <a:srgbClr val="3891A7"/>
              </a:buClr>
              <a:buSzPct val="79687"/>
              <a:buFont typeface="Segoe UI Symbol"/>
              <a:buChar char="⚫"/>
              <a:tabLst>
                <a:tab pos="296545" algn="l"/>
              </a:tabLst>
            </a:pPr>
            <a:r>
              <a:rPr sz="3200" spc="-15" dirty="0">
                <a:latin typeface="Constantia"/>
                <a:cs typeface="Constantia"/>
              </a:rPr>
              <a:t>Acts</a:t>
            </a:r>
            <a:r>
              <a:rPr sz="3200" spc="-145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as</a:t>
            </a:r>
            <a:r>
              <a:rPr sz="3200" spc="-15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a</a:t>
            </a:r>
            <a:r>
              <a:rPr sz="3200" spc="-18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valuable</a:t>
            </a:r>
            <a:r>
              <a:rPr sz="3200" spc="-140" dirty="0">
                <a:latin typeface="Constantia"/>
                <a:cs typeface="Constantia"/>
              </a:rPr>
              <a:t> </a:t>
            </a:r>
            <a:r>
              <a:rPr sz="3200" spc="-20" dirty="0">
                <a:latin typeface="Constantia"/>
                <a:cs typeface="Constantia"/>
              </a:rPr>
              <a:t>source</a:t>
            </a:r>
            <a:r>
              <a:rPr sz="3200" spc="-155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of</a:t>
            </a:r>
            <a:r>
              <a:rPr sz="3200" spc="5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information</a:t>
            </a:r>
            <a:endParaRPr sz="3200">
              <a:latin typeface="Constantia"/>
              <a:cs typeface="Constantia"/>
            </a:endParaRPr>
          </a:p>
          <a:p>
            <a:pPr marL="295910" marR="5080" indent="-283845">
              <a:lnSpc>
                <a:spcPts val="3460"/>
              </a:lnSpc>
              <a:spcBef>
                <a:spcPts val="650"/>
              </a:spcBef>
              <a:buClr>
                <a:srgbClr val="3891A7"/>
              </a:buClr>
              <a:buSzPct val="79687"/>
              <a:buFont typeface="Segoe UI Symbol"/>
              <a:buChar char="⚫"/>
              <a:tabLst>
                <a:tab pos="296545" algn="l"/>
              </a:tabLst>
            </a:pPr>
            <a:r>
              <a:rPr sz="3200" dirty="0">
                <a:latin typeface="Constantia"/>
                <a:cs typeface="Constantia"/>
              </a:rPr>
              <a:t>De</a:t>
            </a:r>
            <a:r>
              <a:rPr sz="3200" spc="-70" dirty="0">
                <a:latin typeface="Constantia"/>
                <a:cs typeface="Constantia"/>
              </a:rPr>
              <a:t>v</a:t>
            </a:r>
            <a:r>
              <a:rPr sz="3200" dirty="0">
                <a:latin typeface="Constantia"/>
                <a:cs typeface="Constantia"/>
              </a:rPr>
              <a:t>elop</a:t>
            </a:r>
            <a:r>
              <a:rPr sz="3200" spc="-195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a</a:t>
            </a:r>
            <a:r>
              <a:rPr sz="3200" spc="-125" dirty="0">
                <a:latin typeface="Constantia"/>
                <a:cs typeface="Constantia"/>
              </a:rPr>
              <a:t> </a:t>
            </a:r>
            <a:r>
              <a:rPr sz="3200" spc="-55" dirty="0">
                <a:latin typeface="Constantia"/>
                <a:cs typeface="Constantia"/>
              </a:rPr>
              <a:t>r</a:t>
            </a:r>
            <a:r>
              <a:rPr sz="3200" dirty="0">
                <a:latin typeface="Constantia"/>
                <a:cs typeface="Constantia"/>
              </a:rPr>
              <a:t>ealistic</a:t>
            </a:r>
            <a:r>
              <a:rPr sz="3200" spc="-9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jo</a:t>
            </a:r>
            <a:r>
              <a:rPr sz="3200" dirty="0">
                <a:latin typeface="Constantia"/>
                <a:cs typeface="Constantia"/>
              </a:rPr>
              <a:t>b</a:t>
            </a:r>
            <a:r>
              <a:rPr sz="3200" spc="-16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e</a:t>
            </a:r>
            <a:r>
              <a:rPr sz="3200" spc="-40" dirty="0">
                <a:latin typeface="Constantia"/>
                <a:cs typeface="Constantia"/>
              </a:rPr>
              <a:t>x</a:t>
            </a:r>
            <a:r>
              <a:rPr sz="3200" dirty="0">
                <a:latin typeface="Constantia"/>
                <a:cs typeface="Constantia"/>
              </a:rPr>
              <a:t>pec</a:t>
            </a:r>
            <a:r>
              <a:rPr sz="3200" spc="-15" dirty="0">
                <a:latin typeface="Constantia"/>
                <a:cs typeface="Constantia"/>
              </a:rPr>
              <a:t>t</a:t>
            </a:r>
            <a:r>
              <a:rPr sz="3200" dirty="0">
                <a:latin typeface="Constantia"/>
                <a:cs typeface="Constantia"/>
              </a:rPr>
              <a:t>atio</a:t>
            </a:r>
            <a:r>
              <a:rPr sz="3200" spc="-20" dirty="0">
                <a:latin typeface="Constantia"/>
                <a:cs typeface="Constantia"/>
              </a:rPr>
              <a:t>n</a:t>
            </a:r>
            <a:r>
              <a:rPr sz="3200" dirty="0">
                <a:latin typeface="Constantia"/>
                <a:cs typeface="Constantia"/>
              </a:rPr>
              <a:t>,</a:t>
            </a:r>
            <a:r>
              <a:rPr sz="3200" spc="-55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p</a:t>
            </a:r>
            <a:r>
              <a:rPr sz="3200" spc="-15" dirty="0">
                <a:latin typeface="Constantia"/>
                <a:cs typeface="Constantia"/>
              </a:rPr>
              <a:t>o</a:t>
            </a:r>
            <a:r>
              <a:rPr sz="3200" dirty="0">
                <a:latin typeface="Constantia"/>
                <a:cs typeface="Constantia"/>
              </a:rPr>
              <a:t>sit</a:t>
            </a:r>
            <a:r>
              <a:rPr sz="3200" spc="-35" dirty="0">
                <a:latin typeface="Constantia"/>
                <a:cs typeface="Constantia"/>
              </a:rPr>
              <a:t>i</a:t>
            </a:r>
            <a:r>
              <a:rPr sz="3200" spc="-75" dirty="0">
                <a:latin typeface="Constantia"/>
                <a:cs typeface="Constantia"/>
              </a:rPr>
              <a:t>v</a:t>
            </a:r>
            <a:r>
              <a:rPr sz="3200" dirty="0">
                <a:latin typeface="Constantia"/>
                <a:cs typeface="Constantia"/>
              </a:rPr>
              <a:t>e  </a:t>
            </a:r>
            <a:r>
              <a:rPr sz="3200" spc="-10" dirty="0">
                <a:latin typeface="Constantia"/>
                <a:cs typeface="Constantia"/>
              </a:rPr>
              <a:t>attitude</a:t>
            </a:r>
            <a:r>
              <a:rPr sz="3200" spc="-95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&amp; </a:t>
            </a:r>
            <a:r>
              <a:rPr sz="3200" spc="-5" dirty="0">
                <a:latin typeface="Constantia"/>
                <a:cs typeface="Constantia"/>
              </a:rPr>
              <a:t>job</a:t>
            </a:r>
            <a:r>
              <a:rPr sz="3200" spc="-155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satisfaction</a:t>
            </a:r>
            <a:endParaRPr sz="3200">
              <a:latin typeface="Constantia"/>
              <a:cs typeface="Constantia"/>
            </a:endParaRPr>
          </a:p>
          <a:p>
            <a:pPr marL="295910" marR="345440" indent="-283845">
              <a:lnSpc>
                <a:spcPts val="3460"/>
              </a:lnSpc>
              <a:spcBef>
                <a:spcPts val="595"/>
              </a:spcBef>
              <a:buClr>
                <a:srgbClr val="3891A7"/>
              </a:buClr>
              <a:buSzPct val="79687"/>
              <a:buFont typeface="Segoe UI Symbol"/>
              <a:buChar char="⚫"/>
              <a:tabLst>
                <a:tab pos="296545" algn="l"/>
              </a:tabLst>
            </a:pPr>
            <a:r>
              <a:rPr sz="3200" spc="-20" dirty="0">
                <a:latin typeface="Constantia"/>
                <a:cs typeface="Constantia"/>
              </a:rPr>
              <a:t>Create</a:t>
            </a:r>
            <a:r>
              <a:rPr sz="3200" spc="-100" dirty="0">
                <a:latin typeface="Constantia"/>
                <a:cs typeface="Constantia"/>
              </a:rPr>
              <a:t> </a:t>
            </a:r>
            <a:r>
              <a:rPr sz="3200" spc="-25" dirty="0">
                <a:latin typeface="Constantia"/>
                <a:cs typeface="Constantia"/>
              </a:rPr>
              <a:t>favorable</a:t>
            </a:r>
            <a:r>
              <a:rPr sz="3200" spc="-95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impression</a:t>
            </a:r>
            <a:r>
              <a:rPr sz="3200" spc="-11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of</a:t>
            </a:r>
            <a:r>
              <a:rPr sz="3200" spc="3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the</a:t>
            </a:r>
            <a:r>
              <a:rPr sz="3200" spc="-120" dirty="0">
                <a:latin typeface="Constantia"/>
                <a:cs typeface="Constantia"/>
              </a:rPr>
              <a:t> </a:t>
            </a:r>
            <a:r>
              <a:rPr sz="3200" spc="15" dirty="0">
                <a:latin typeface="Constantia"/>
                <a:cs typeface="Constantia"/>
              </a:rPr>
              <a:t>firm</a:t>
            </a:r>
            <a:r>
              <a:rPr sz="3200" spc="-45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&amp; </a:t>
            </a:r>
            <a:r>
              <a:rPr sz="3200" spc="-79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its</a:t>
            </a:r>
            <a:r>
              <a:rPr sz="3200" spc="-150" dirty="0">
                <a:latin typeface="Constantia"/>
                <a:cs typeface="Constantia"/>
              </a:rPr>
              <a:t> </a:t>
            </a:r>
            <a:r>
              <a:rPr sz="3200" spc="-25" dirty="0">
                <a:latin typeface="Constantia"/>
                <a:cs typeface="Constantia"/>
              </a:rPr>
              <a:t>works</a:t>
            </a:r>
            <a:endParaRPr sz="3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717" y="0"/>
            <a:ext cx="9142730" cy="6858000"/>
            <a:chOff x="1717" y="0"/>
            <a:chExt cx="9142730" cy="6858000"/>
          </a:xfrm>
        </p:grpSpPr>
        <p:sp>
          <p:nvSpPr>
            <p:cNvPr id="4" name="object 4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505" y="0"/>
                  </a:lnTo>
                  <a:lnTo>
                    <a:pt x="0" y="819150"/>
                  </a:lnTo>
                  <a:lnTo>
                    <a:pt x="48635" y="817759"/>
                  </a:lnTo>
                  <a:lnTo>
                    <a:pt x="96034" y="813638"/>
                  </a:lnTo>
                  <a:lnTo>
                    <a:pt x="142623" y="806864"/>
                  </a:lnTo>
                  <a:lnTo>
                    <a:pt x="188327" y="797514"/>
                  </a:lnTo>
                  <a:lnTo>
                    <a:pt x="233067" y="785664"/>
                  </a:lnTo>
                  <a:lnTo>
                    <a:pt x="276768" y="771391"/>
                  </a:lnTo>
                  <a:lnTo>
                    <a:pt x="319353" y="754772"/>
                  </a:lnTo>
                  <a:lnTo>
                    <a:pt x="360744" y="735885"/>
                  </a:lnTo>
                  <a:lnTo>
                    <a:pt x="400865" y="714805"/>
                  </a:lnTo>
                  <a:lnTo>
                    <a:pt x="439639" y="691610"/>
                  </a:lnTo>
                  <a:lnTo>
                    <a:pt x="476990" y="666377"/>
                  </a:lnTo>
                  <a:lnTo>
                    <a:pt x="512839" y="639182"/>
                  </a:lnTo>
                  <a:lnTo>
                    <a:pt x="547112" y="610102"/>
                  </a:lnTo>
                  <a:lnTo>
                    <a:pt x="579729" y="579215"/>
                  </a:lnTo>
                  <a:lnTo>
                    <a:pt x="610616" y="546596"/>
                  </a:lnTo>
                  <a:lnTo>
                    <a:pt x="639695" y="512323"/>
                  </a:lnTo>
                  <a:lnTo>
                    <a:pt x="666889" y="476473"/>
                  </a:lnTo>
                  <a:lnTo>
                    <a:pt x="692122" y="439123"/>
                  </a:lnTo>
                  <a:lnTo>
                    <a:pt x="715316" y="400349"/>
                  </a:lnTo>
                  <a:lnTo>
                    <a:pt x="736395" y="360228"/>
                  </a:lnTo>
                  <a:lnTo>
                    <a:pt x="755281" y="318837"/>
                  </a:lnTo>
                  <a:lnTo>
                    <a:pt x="771899" y="276253"/>
                  </a:lnTo>
                  <a:lnTo>
                    <a:pt x="786171" y="232553"/>
                  </a:lnTo>
                  <a:lnTo>
                    <a:pt x="798020" y="187814"/>
                  </a:lnTo>
                  <a:lnTo>
                    <a:pt x="807370" y="142112"/>
                  </a:lnTo>
                  <a:lnTo>
                    <a:pt x="814144" y="95524"/>
                  </a:lnTo>
                  <a:lnTo>
                    <a:pt x="818264" y="48128"/>
                  </a:lnTo>
                  <a:lnTo>
                    <a:pt x="819655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818264" y="48128"/>
                  </a:lnTo>
                  <a:lnTo>
                    <a:pt x="814144" y="95524"/>
                  </a:lnTo>
                  <a:lnTo>
                    <a:pt x="807370" y="142112"/>
                  </a:lnTo>
                  <a:lnTo>
                    <a:pt x="798020" y="187814"/>
                  </a:lnTo>
                  <a:lnTo>
                    <a:pt x="786171" y="232553"/>
                  </a:lnTo>
                  <a:lnTo>
                    <a:pt x="771899" y="276253"/>
                  </a:lnTo>
                  <a:lnTo>
                    <a:pt x="755281" y="318837"/>
                  </a:lnTo>
                  <a:lnTo>
                    <a:pt x="736395" y="360228"/>
                  </a:lnTo>
                  <a:lnTo>
                    <a:pt x="715316" y="400349"/>
                  </a:lnTo>
                  <a:lnTo>
                    <a:pt x="692122" y="439123"/>
                  </a:lnTo>
                  <a:lnTo>
                    <a:pt x="666889" y="476473"/>
                  </a:lnTo>
                  <a:lnTo>
                    <a:pt x="639695" y="512323"/>
                  </a:lnTo>
                  <a:lnTo>
                    <a:pt x="610616" y="546596"/>
                  </a:lnTo>
                  <a:lnTo>
                    <a:pt x="579729" y="579215"/>
                  </a:lnTo>
                  <a:lnTo>
                    <a:pt x="547112" y="610102"/>
                  </a:lnTo>
                  <a:lnTo>
                    <a:pt x="512839" y="639182"/>
                  </a:lnTo>
                  <a:lnTo>
                    <a:pt x="476990" y="666377"/>
                  </a:lnTo>
                  <a:lnTo>
                    <a:pt x="439639" y="691610"/>
                  </a:lnTo>
                  <a:lnTo>
                    <a:pt x="400865" y="714805"/>
                  </a:lnTo>
                  <a:lnTo>
                    <a:pt x="360744" y="735885"/>
                  </a:lnTo>
                  <a:lnTo>
                    <a:pt x="319353" y="754772"/>
                  </a:lnTo>
                  <a:lnTo>
                    <a:pt x="276768" y="771391"/>
                  </a:lnTo>
                  <a:lnTo>
                    <a:pt x="233067" y="785664"/>
                  </a:lnTo>
                  <a:lnTo>
                    <a:pt x="188327" y="797514"/>
                  </a:lnTo>
                  <a:lnTo>
                    <a:pt x="142623" y="806864"/>
                  </a:lnTo>
                  <a:lnTo>
                    <a:pt x="96034" y="813638"/>
                  </a:lnTo>
                  <a:lnTo>
                    <a:pt x="48635" y="817759"/>
                  </a:lnTo>
                  <a:lnTo>
                    <a:pt x="505" y="819150"/>
                  </a:lnTo>
                  <a:lnTo>
                    <a:pt x="336" y="819150"/>
                  </a:lnTo>
                  <a:lnTo>
                    <a:pt x="168" y="819150"/>
                  </a:lnTo>
                  <a:lnTo>
                    <a:pt x="0" y="819150"/>
                  </a:lnTo>
                  <a:lnTo>
                    <a:pt x="505" y="0"/>
                  </a:lnTo>
                  <a:lnTo>
                    <a:pt x="81965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6" y="6095"/>
              <a:ext cx="1784604" cy="178460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9164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10" y="708461"/>
                  </a:lnTo>
                  <a:lnTo>
                    <a:pt x="20983" y="662500"/>
                  </a:lnTo>
                  <a:lnTo>
                    <a:pt x="32487" y="617462"/>
                  </a:lnTo>
                  <a:lnTo>
                    <a:pt x="46350" y="573417"/>
                  </a:lnTo>
                  <a:lnTo>
                    <a:pt x="62501" y="530438"/>
                  </a:lnTo>
                  <a:lnTo>
                    <a:pt x="80868" y="488596"/>
                  </a:lnTo>
                  <a:lnTo>
                    <a:pt x="101378" y="447964"/>
                  </a:lnTo>
                  <a:lnTo>
                    <a:pt x="123961" y="408613"/>
                  </a:lnTo>
                  <a:lnTo>
                    <a:pt x="148543" y="370615"/>
                  </a:lnTo>
                  <a:lnTo>
                    <a:pt x="175055" y="334042"/>
                  </a:lnTo>
                  <a:lnTo>
                    <a:pt x="203422" y="298966"/>
                  </a:lnTo>
                  <a:lnTo>
                    <a:pt x="233574" y="265459"/>
                  </a:lnTo>
                  <a:lnTo>
                    <a:pt x="265439" y="233593"/>
                  </a:lnTo>
                  <a:lnTo>
                    <a:pt x="298945" y="203439"/>
                  </a:lnTo>
                  <a:lnTo>
                    <a:pt x="334020" y="175070"/>
                  </a:lnTo>
                  <a:lnTo>
                    <a:pt x="370593" y="148557"/>
                  </a:lnTo>
                  <a:lnTo>
                    <a:pt x="408590" y="123973"/>
                  </a:lnTo>
                  <a:lnTo>
                    <a:pt x="447941" y="101388"/>
                  </a:lnTo>
                  <a:lnTo>
                    <a:pt x="488574" y="80876"/>
                  </a:lnTo>
                  <a:lnTo>
                    <a:pt x="530417" y="62508"/>
                  </a:lnTo>
                  <a:lnTo>
                    <a:pt x="573397" y="46355"/>
                  </a:lnTo>
                  <a:lnTo>
                    <a:pt x="617444" y="32490"/>
                  </a:lnTo>
                  <a:lnTo>
                    <a:pt x="662485" y="20985"/>
                  </a:lnTo>
                  <a:lnTo>
                    <a:pt x="708448" y="11912"/>
                  </a:lnTo>
                  <a:lnTo>
                    <a:pt x="755262" y="5342"/>
                  </a:lnTo>
                  <a:lnTo>
                    <a:pt x="802854" y="1347"/>
                  </a:lnTo>
                  <a:lnTo>
                    <a:pt x="851154" y="0"/>
                  </a:lnTo>
                  <a:lnTo>
                    <a:pt x="899448" y="1347"/>
                  </a:lnTo>
                  <a:lnTo>
                    <a:pt x="947036" y="5342"/>
                  </a:lnTo>
                  <a:lnTo>
                    <a:pt x="993846" y="11912"/>
                  </a:lnTo>
                  <a:lnTo>
                    <a:pt x="1039807" y="20985"/>
                  </a:lnTo>
                  <a:lnTo>
                    <a:pt x="1084845" y="32490"/>
                  </a:lnTo>
                  <a:lnTo>
                    <a:pt x="1128890" y="46355"/>
                  </a:lnTo>
                  <a:lnTo>
                    <a:pt x="1171869" y="62508"/>
                  </a:lnTo>
                  <a:lnTo>
                    <a:pt x="1213711" y="80876"/>
                  </a:lnTo>
                  <a:lnTo>
                    <a:pt x="1254343" y="101388"/>
                  </a:lnTo>
                  <a:lnTo>
                    <a:pt x="1293694" y="123973"/>
                  </a:lnTo>
                  <a:lnTo>
                    <a:pt x="1331692" y="148557"/>
                  </a:lnTo>
                  <a:lnTo>
                    <a:pt x="1368265" y="175070"/>
                  </a:lnTo>
                  <a:lnTo>
                    <a:pt x="1403341" y="203439"/>
                  </a:lnTo>
                  <a:lnTo>
                    <a:pt x="1436848" y="233593"/>
                  </a:lnTo>
                  <a:lnTo>
                    <a:pt x="1468714" y="265459"/>
                  </a:lnTo>
                  <a:lnTo>
                    <a:pt x="1498868" y="298966"/>
                  </a:lnTo>
                  <a:lnTo>
                    <a:pt x="1527237" y="334042"/>
                  </a:lnTo>
                  <a:lnTo>
                    <a:pt x="1553750" y="370615"/>
                  </a:lnTo>
                  <a:lnTo>
                    <a:pt x="1578334" y="408613"/>
                  </a:lnTo>
                  <a:lnTo>
                    <a:pt x="1600919" y="447964"/>
                  </a:lnTo>
                  <a:lnTo>
                    <a:pt x="1621431" y="488596"/>
                  </a:lnTo>
                  <a:lnTo>
                    <a:pt x="1639799" y="530438"/>
                  </a:lnTo>
                  <a:lnTo>
                    <a:pt x="1655952" y="573417"/>
                  </a:lnTo>
                  <a:lnTo>
                    <a:pt x="1669817" y="617462"/>
                  </a:lnTo>
                  <a:lnTo>
                    <a:pt x="1681322" y="662500"/>
                  </a:lnTo>
                  <a:lnTo>
                    <a:pt x="1690395" y="708461"/>
                  </a:lnTo>
                  <a:lnTo>
                    <a:pt x="1696965" y="755271"/>
                  </a:lnTo>
                  <a:lnTo>
                    <a:pt x="1700960" y="802859"/>
                  </a:lnTo>
                  <a:lnTo>
                    <a:pt x="1702308" y="851154"/>
                  </a:lnTo>
                  <a:lnTo>
                    <a:pt x="1700960" y="899448"/>
                  </a:lnTo>
                  <a:lnTo>
                    <a:pt x="1696965" y="947036"/>
                  </a:lnTo>
                  <a:lnTo>
                    <a:pt x="1690395" y="993846"/>
                  </a:lnTo>
                  <a:lnTo>
                    <a:pt x="1681322" y="1039807"/>
                  </a:lnTo>
                  <a:lnTo>
                    <a:pt x="1669817" y="1084845"/>
                  </a:lnTo>
                  <a:lnTo>
                    <a:pt x="1655952" y="1128890"/>
                  </a:lnTo>
                  <a:lnTo>
                    <a:pt x="1639799" y="1171869"/>
                  </a:lnTo>
                  <a:lnTo>
                    <a:pt x="1621431" y="1213711"/>
                  </a:lnTo>
                  <a:lnTo>
                    <a:pt x="1600919" y="1254343"/>
                  </a:lnTo>
                  <a:lnTo>
                    <a:pt x="1578334" y="1293694"/>
                  </a:lnTo>
                  <a:lnTo>
                    <a:pt x="1553750" y="1331692"/>
                  </a:lnTo>
                  <a:lnTo>
                    <a:pt x="1527237" y="1368265"/>
                  </a:lnTo>
                  <a:lnTo>
                    <a:pt x="1498868" y="1403341"/>
                  </a:lnTo>
                  <a:lnTo>
                    <a:pt x="1468714" y="1436848"/>
                  </a:lnTo>
                  <a:lnTo>
                    <a:pt x="1436848" y="1468714"/>
                  </a:lnTo>
                  <a:lnTo>
                    <a:pt x="1403341" y="1498868"/>
                  </a:lnTo>
                  <a:lnTo>
                    <a:pt x="1368265" y="1527237"/>
                  </a:lnTo>
                  <a:lnTo>
                    <a:pt x="1331692" y="1553750"/>
                  </a:lnTo>
                  <a:lnTo>
                    <a:pt x="1293694" y="1578334"/>
                  </a:lnTo>
                  <a:lnTo>
                    <a:pt x="1254343" y="1600919"/>
                  </a:lnTo>
                  <a:lnTo>
                    <a:pt x="1213711" y="1621431"/>
                  </a:lnTo>
                  <a:lnTo>
                    <a:pt x="1171869" y="1639799"/>
                  </a:lnTo>
                  <a:lnTo>
                    <a:pt x="1128890" y="1655952"/>
                  </a:lnTo>
                  <a:lnTo>
                    <a:pt x="1084845" y="1669817"/>
                  </a:lnTo>
                  <a:lnTo>
                    <a:pt x="1039807" y="1681322"/>
                  </a:lnTo>
                  <a:lnTo>
                    <a:pt x="993846" y="1690395"/>
                  </a:lnTo>
                  <a:lnTo>
                    <a:pt x="947036" y="1696965"/>
                  </a:lnTo>
                  <a:lnTo>
                    <a:pt x="899448" y="1700960"/>
                  </a:lnTo>
                  <a:lnTo>
                    <a:pt x="851154" y="1702308"/>
                  </a:lnTo>
                  <a:lnTo>
                    <a:pt x="802854" y="1700960"/>
                  </a:lnTo>
                  <a:lnTo>
                    <a:pt x="755262" y="1696965"/>
                  </a:lnTo>
                  <a:lnTo>
                    <a:pt x="708448" y="1690395"/>
                  </a:lnTo>
                  <a:lnTo>
                    <a:pt x="662485" y="1681322"/>
                  </a:lnTo>
                  <a:lnTo>
                    <a:pt x="617444" y="1669817"/>
                  </a:lnTo>
                  <a:lnTo>
                    <a:pt x="573397" y="1655952"/>
                  </a:lnTo>
                  <a:lnTo>
                    <a:pt x="530417" y="1639799"/>
                  </a:lnTo>
                  <a:lnTo>
                    <a:pt x="488574" y="1621431"/>
                  </a:lnTo>
                  <a:lnTo>
                    <a:pt x="447941" y="1600919"/>
                  </a:lnTo>
                  <a:lnTo>
                    <a:pt x="408590" y="1578334"/>
                  </a:lnTo>
                  <a:lnTo>
                    <a:pt x="370593" y="1553750"/>
                  </a:lnTo>
                  <a:lnTo>
                    <a:pt x="334020" y="1527237"/>
                  </a:lnTo>
                  <a:lnTo>
                    <a:pt x="298945" y="1498868"/>
                  </a:lnTo>
                  <a:lnTo>
                    <a:pt x="265439" y="1468714"/>
                  </a:lnTo>
                  <a:lnTo>
                    <a:pt x="233574" y="1436848"/>
                  </a:lnTo>
                  <a:lnTo>
                    <a:pt x="203422" y="1403341"/>
                  </a:lnTo>
                  <a:lnTo>
                    <a:pt x="175055" y="1368265"/>
                  </a:lnTo>
                  <a:lnTo>
                    <a:pt x="148543" y="1331692"/>
                  </a:lnTo>
                  <a:lnTo>
                    <a:pt x="123961" y="1293694"/>
                  </a:lnTo>
                  <a:lnTo>
                    <a:pt x="101378" y="1254343"/>
                  </a:lnTo>
                  <a:lnTo>
                    <a:pt x="80868" y="1213711"/>
                  </a:lnTo>
                  <a:lnTo>
                    <a:pt x="62501" y="1171869"/>
                  </a:lnTo>
                  <a:lnTo>
                    <a:pt x="46350" y="1128890"/>
                  </a:lnTo>
                  <a:lnTo>
                    <a:pt x="32487" y="1084845"/>
                  </a:lnTo>
                  <a:lnTo>
                    <a:pt x="20983" y="1039807"/>
                  </a:lnTo>
                  <a:lnTo>
                    <a:pt x="11910" y="993846"/>
                  </a:lnTo>
                  <a:lnTo>
                    <a:pt x="5341" y="947036"/>
                  </a:lnTo>
                  <a:lnTo>
                    <a:pt x="1347" y="899448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211" y="1045463"/>
              <a:ext cx="1155192" cy="115061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319" y="1050633"/>
              <a:ext cx="1116813" cy="11114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  <a:close/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  <a:close/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459" y="0"/>
              <a:ext cx="8130540" cy="6858000"/>
            </a:xfrm>
            <a:custGeom>
              <a:avLst/>
              <a:gdLst/>
              <a:ahLst/>
              <a:cxnLst/>
              <a:rect l="l" t="t" r="r" b="b"/>
              <a:pathLst>
                <a:path w="8130540" h="6858000">
                  <a:moveTo>
                    <a:pt x="81305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0540" y="68580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5" y="0"/>
              <a:ext cx="155447" cy="6857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4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64335" y="338327"/>
              <a:ext cx="3291840" cy="1216152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514602" y="471042"/>
            <a:ext cx="259270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55" dirty="0"/>
              <a:t>P</a:t>
            </a:r>
            <a:r>
              <a:rPr sz="4300" spc="-5" dirty="0"/>
              <a:t>URPOSE</a:t>
            </a:r>
            <a:endParaRPr sz="4300"/>
          </a:p>
        </p:txBody>
      </p:sp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91996" y="1054608"/>
            <a:ext cx="2636519" cy="97536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618236" y="1240510"/>
            <a:ext cx="5769610" cy="284607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700"/>
              </a:spcBef>
              <a:buClr>
                <a:srgbClr val="3891A7"/>
              </a:buClr>
              <a:buSzPct val="79687"/>
              <a:buFont typeface="Wingdings"/>
              <a:buChar char=""/>
              <a:tabLst>
                <a:tab pos="296545" algn="l"/>
              </a:tabLst>
            </a:pPr>
            <a:r>
              <a:rPr sz="3200" spc="-5" dirty="0">
                <a:latin typeface="Arial MT"/>
                <a:cs typeface="Arial MT"/>
              </a:rPr>
              <a:t>Accommodating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employees</a:t>
            </a:r>
            <a:endParaRPr sz="3200">
              <a:latin typeface="Arial MT"/>
              <a:cs typeface="Arial MT"/>
            </a:endParaRPr>
          </a:p>
          <a:p>
            <a:pPr marL="295910" indent="-283845">
              <a:lnSpc>
                <a:spcPct val="100000"/>
              </a:lnSpc>
              <a:spcBef>
                <a:spcPts val="605"/>
              </a:spcBef>
              <a:buClr>
                <a:srgbClr val="3891A7"/>
              </a:buClr>
              <a:buSzPct val="79687"/>
              <a:buFont typeface="Wingdings"/>
              <a:buChar char=""/>
              <a:tabLst>
                <a:tab pos="296545" algn="l"/>
              </a:tabLst>
            </a:pPr>
            <a:r>
              <a:rPr sz="3200" dirty="0">
                <a:latin typeface="Arial MT"/>
                <a:cs typeface="Arial MT"/>
              </a:rPr>
              <a:t>Becoming</a:t>
            </a:r>
            <a:r>
              <a:rPr sz="3200" spc="-7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Insider</a:t>
            </a:r>
            <a:endParaRPr sz="3200">
              <a:latin typeface="Arial MT"/>
              <a:cs typeface="Arial MT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Wingdings"/>
              <a:buChar char=""/>
              <a:tabLst>
                <a:tab pos="296545" algn="l"/>
              </a:tabLst>
            </a:pPr>
            <a:r>
              <a:rPr sz="3200" dirty="0">
                <a:latin typeface="Arial MT"/>
                <a:cs typeface="Arial MT"/>
              </a:rPr>
              <a:t>Overcoming</a:t>
            </a:r>
            <a:r>
              <a:rPr sz="3200" spc="-7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employee</a:t>
            </a:r>
            <a:r>
              <a:rPr sz="3200" spc="-1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anxiety</a:t>
            </a:r>
            <a:endParaRPr sz="3200">
              <a:latin typeface="Arial MT"/>
              <a:cs typeface="Arial MT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Wingdings"/>
              <a:buChar char=""/>
              <a:tabLst>
                <a:tab pos="296545" algn="l"/>
              </a:tabLst>
            </a:pPr>
            <a:r>
              <a:rPr sz="3200" dirty="0">
                <a:latin typeface="Arial MT"/>
                <a:cs typeface="Arial MT"/>
              </a:rPr>
              <a:t>Overcoming</a:t>
            </a:r>
            <a:r>
              <a:rPr sz="3200" spc="-6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reality</a:t>
            </a:r>
            <a:r>
              <a:rPr sz="3200" spc="-1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shock</a:t>
            </a:r>
            <a:endParaRPr sz="3200">
              <a:latin typeface="Arial MT"/>
              <a:cs typeface="Arial MT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Wingdings"/>
              <a:buChar char=""/>
              <a:tabLst>
                <a:tab pos="296545" algn="l"/>
              </a:tabLst>
            </a:pPr>
            <a:r>
              <a:rPr sz="3200" spc="-5" dirty="0">
                <a:latin typeface="Arial MT"/>
                <a:cs typeface="Arial MT"/>
              </a:rPr>
              <a:t>Reducing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employee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turnover</a:t>
            </a:r>
            <a:endParaRPr sz="3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717" y="0"/>
            <a:ext cx="9142730" cy="6858000"/>
            <a:chOff x="1717" y="0"/>
            <a:chExt cx="9142730" cy="6858000"/>
          </a:xfrm>
        </p:grpSpPr>
        <p:sp>
          <p:nvSpPr>
            <p:cNvPr id="4" name="object 4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505" y="0"/>
                  </a:lnTo>
                  <a:lnTo>
                    <a:pt x="0" y="819150"/>
                  </a:lnTo>
                  <a:lnTo>
                    <a:pt x="48635" y="817759"/>
                  </a:lnTo>
                  <a:lnTo>
                    <a:pt x="96034" y="813638"/>
                  </a:lnTo>
                  <a:lnTo>
                    <a:pt x="142623" y="806864"/>
                  </a:lnTo>
                  <a:lnTo>
                    <a:pt x="188327" y="797514"/>
                  </a:lnTo>
                  <a:lnTo>
                    <a:pt x="233067" y="785664"/>
                  </a:lnTo>
                  <a:lnTo>
                    <a:pt x="276768" y="771391"/>
                  </a:lnTo>
                  <a:lnTo>
                    <a:pt x="319353" y="754772"/>
                  </a:lnTo>
                  <a:lnTo>
                    <a:pt x="360744" y="735885"/>
                  </a:lnTo>
                  <a:lnTo>
                    <a:pt x="400865" y="714805"/>
                  </a:lnTo>
                  <a:lnTo>
                    <a:pt x="439639" y="691610"/>
                  </a:lnTo>
                  <a:lnTo>
                    <a:pt x="476990" y="666377"/>
                  </a:lnTo>
                  <a:lnTo>
                    <a:pt x="512839" y="639182"/>
                  </a:lnTo>
                  <a:lnTo>
                    <a:pt x="547112" y="610102"/>
                  </a:lnTo>
                  <a:lnTo>
                    <a:pt x="579729" y="579215"/>
                  </a:lnTo>
                  <a:lnTo>
                    <a:pt x="610616" y="546596"/>
                  </a:lnTo>
                  <a:lnTo>
                    <a:pt x="639695" y="512323"/>
                  </a:lnTo>
                  <a:lnTo>
                    <a:pt x="666889" y="476473"/>
                  </a:lnTo>
                  <a:lnTo>
                    <a:pt x="692122" y="439123"/>
                  </a:lnTo>
                  <a:lnTo>
                    <a:pt x="715316" y="400349"/>
                  </a:lnTo>
                  <a:lnTo>
                    <a:pt x="736395" y="360228"/>
                  </a:lnTo>
                  <a:lnTo>
                    <a:pt x="755281" y="318837"/>
                  </a:lnTo>
                  <a:lnTo>
                    <a:pt x="771899" y="276253"/>
                  </a:lnTo>
                  <a:lnTo>
                    <a:pt x="786171" y="232553"/>
                  </a:lnTo>
                  <a:lnTo>
                    <a:pt x="798020" y="187814"/>
                  </a:lnTo>
                  <a:lnTo>
                    <a:pt x="807370" y="142112"/>
                  </a:lnTo>
                  <a:lnTo>
                    <a:pt x="814144" y="95524"/>
                  </a:lnTo>
                  <a:lnTo>
                    <a:pt x="818264" y="48128"/>
                  </a:lnTo>
                  <a:lnTo>
                    <a:pt x="819655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818264" y="48128"/>
                  </a:lnTo>
                  <a:lnTo>
                    <a:pt x="814144" y="95524"/>
                  </a:lnTo>
                  <a:lnTo>
                    <a:pt x="807370" y="142112"/>
                  </a:lnTo>
                  <a:lnTo>
                    <a:pt x="798020" y="187814"/>
                  </a:lnTo>
                  <a:lnTo>
                    <a:pt x="786171" y="232553"/>
                  </a:lnTo>
                  <a:lnTo>
                    <a:pt x="771899" y="276253"/>
                  </a:lnTo>
                  <a:lnTo>
                    <a:pt x="755281" y="318837"/>
                  </a:lnTo>
                  <a:lnTo>
                    <a:pt x="736395" y="360228"/>
                  </a:lnTo>
                  <a:lnTo>
                    <a:pt x="715316" y="400349"/>
                  </a:lnTo>
                  <a:lnTo>
                    <a:pt x="692122" y="439123"/>
                  </a:lnTo>
                  <a:lnTo>
                    <a:pt x="666889" y="476473"/>
                  </a:lnTo>
                  <a:lnTo>
                    <a:pt x="639695" y="512323"/>
                  </a:lnTo>
                  <a:lnTo>
                    <a:pt x="610616" y="546596"/>
                  </a:lnTo>
                  <a:lnTo>
                    <a:pt x="579729" y="579215"/>
                  </a:lnTo>
                  <a:lnTo>
                    <a:pt x="547112" y="610102"/>
                  </a:lnTo>
                  <a:lnTo>
                    <a:pt x="512839" y="639182"/>
                  </a:lnTo>
                  <a:lnTo>
                    <a:pt x="476990" y="666377"/>
                  </a:lnTo>
                  <a:lnTo>
                    <a:pt x="439639" y="691610"/>
                  </a:lnTo>
                  <a:lnTo>
                    <a:pt x="400865" y="714805"/>
                  </a:lnTo>
                  <a:lnTo>
                    <a:pt x="360744" y="735885"/>
                  </a:lnTo>
                  <a:lnTo>
                    <a:pt x="319353" y="754772"/>
                  </a:lnTo>
                  <a:lnTo>
                    <a:pt x="276768" y="771391"/>
                  </a:lnTo>
                  <a:lnTo>
                    <a:pt x="233067" y="785664"/>
                  </a:lnTo>
                  <a:lnTo>
                    <a:pt x="188327" y="797514"/>
                  </a:lnTo>
                  <a:lnTo>
                    <a:pt x="142623" y="806864"/>
                  </a:lnTo>
                  <a:lnTo>
                    <a:pt x="96034" y="813638"/>
                  </a:lnTo>
                  <a:lnTo>
                    <a:pt x="48635" y="817759"/>
                  </a:lnTo>
                  <a:lnTo>
                    <a:pt x="505" y="819150"/>
                  </a:lnTo>
                  <a:lnTo>
                    <a:pt x="336" y="819150"/>
                  </a:lnTo>
                  <a:lnTo>
                    <a:pt x="168" y="819150"/>
                  </a:lnTo>
                  <a:lnTo>
                    <a:pt x="0" y="819150"/>
                  </a:lnTo>
                  <a:lnTo>
                    <a:pt x="505" y="0"/>
                  </a:lnTo>
                  <a:lnTo>
                    <a:pt x="81965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6" y="6095"/>
              <a:ext cx="1784604" cy="178460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9164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10" y="708461"/>
                  </a:lnTo>
                  <a:lnTo>
                    <a:pt x="20983" y="662500"/>
                  </a:lnTo>
                  <a:lnTo>
                    <a:pt x="32487" y="617462"/>
                  </a:lnTo>
                  <a:lnTo>
                    <a:pt x="46350" y="573417"/>
                  </a:lnTo>
                  <a:lnTo>
                    <a:pt x="62501" y="530438"/>
                  </a:lnTo>
                  <a:lnTo>
                    <a:pt x="80868" y="488596"/>
                  </a:lnTo>
                  <a:lnTo>
                    <a:pt x="101378" y="447964"/>
                  </a:lnTo>
                  <a:lnTo>
                    <a:pt x="123961" y="408613"/>
                  </a:lnTo>
                  <a:lnTo>
                    <a:pt x="148543" y="370615"/>
                  </a:lnTo>
                  <a:lnTo>
                    <a:pt x="175055" y="334042"/>
                  </a:lnTo>
                  <a:lnTo>
                    <a:pt x="203422" y="298966"/>
                  </a:lnTo>
                  <a:lnTo>
                    <a:pt x="233574" y="265459"/>
                  </a:lnTo>
                  <a:lnTo>
                    <a:pt x="265439" y="233593"/>
                  </a:lnTo>
                  <a:lnTo>
                    <a:pt x="298945" y="203439"/>
                  </a:lnTo>
                  <a:lnTo>
                    <a:pt x="334020" y="175070"/>
                  </a:lnTo>
                  <a:lnTo>
                    <a:pt x="370593" y="148557"/>
                  </a:lnTo>
                  <a:lnTo>
                    <a:pt x="408590" y="123973"/>
                  </a:lnTo>
                  <a:lnTo>
                    <a:pt x="447941" y="101388"/>
                  </a:lnTo>
                  <a:lnTo>
                    <a:pt x="488574" y="80876"/>
                  </a:lnTo>
                  <a:lnTo>
                    <a:pt x="530417" y="62508"/>
                  </a:lnTo>
                  <a:lnTo>
                    <a:pt x="573397" y="46355"/>
                  </a:lnTo>
                  <a:lnTo>
                    <a:pt x="617444" y="32490"/>
                  </a:lnTo>
                  <a:lnTo>
                    <a:pt x="662485" y="20985"/>
                  </a:lnTo>
                  <a:lnTo>
                    <a:pt x="708448" y="11912"/>
                  </a:lnTo>
                  <a:lnTo>
                    <a:pt x="755262" y="5342"/>
                  </a:lnTo>
                  <a:lnTo>
                    <a:pt x="802854" y="1347"/>
                  </a:lnTo>
                  <a:lnTo>
                    <a:pt x="851154" y="0"/>
                  </a:lnTo>
                  <a:lnTo>
                    <a:pt x="899448" y="1347"/>
                  </a:lnTo>
                  <a:lnTo>
                    <a:pt x="947036" y="5342"/>
                  </a:lnTo>
                  <a:lnTo>
                    <a:pt x="993846" y="11912"/>
                  </a:lnTo>
                  <a:lnTo>
                    <a:pt x="1039807" y="20985"/>
                  </a:lnTo>
                  <a:lnTo>
                    <a:pt x="1084845" y="32490"/>
                  </a:lnTo>
                  <a:lnTo>
                    <a:pt x="1128890" y="46355"/>
                  </a:lnTo>
                  <a:lnTo>
                    <a:pt x="1171869" y="62508"/>
                  </a:lnTo>
                  <a:lnTo>
                    <a:pt x="1213711" y="80876"/>
                  </a:lnTo>
                  <a:lnTo>
                    <a:pt x="1254343" y="101388"/>
                  </a:lnTo>
                  <a:lnTo>
                    <a:pt x="1293694" y="123973"/>
                  </a:lnTo>
                  <a:lnTo>
                    <a:pt x="1331692" y="148557"/>
                  </a:lnTo>
                  <a:lnTo>
                    <a:pt x="1368265" y="175070"/>
                  </a:lnTo>
                  <a:lnTo>
                    <a:pt x="1403341" y="203439"/>
                  </a:lnTo>
                  <a:lnTo>
                    <a:pt x="1436848" y="233593"/>
                  </a:lnTo>
                  <a:lnTo>
                    <a:pt x="1468714" y="265459"/>
                  </a:lnTo>
                  <a:lnTo>
                    <a:pt x="1498868" y="298966"/>
                  </a:lnTo>
                  <a:lnTo>
                    <a:pt x="1527237" y="334042"/>
                  </a:lnTo>
                  <a:lnTo>
                    <a:pt x="1553750" y="370615"/>
                  </a:lnTo>
                  <a:lnTo>
                    <a:pt x="1578334" y="408613"/>
                  </a:lnTo>
                  <a:lnTo>
                    <a:pt x="1600919" y="447964"/>
                  </a:lnTo>
                  <a:lnTo>
                    <a:pt x="1621431" y="488596"/>
                  </a:lnTo>
                  <a:lnTo>
                    <a:pt x="1639799" y="530438"/>
                  </a:lnTo>
                  <a:lnTo>
                    <a:pt x="1655952" y="573417"/>
                  </a:lnTo>
                  <a:lnTo>
                    <a:pt x="1669817" y="617462"/>
                  </a:lnTo>
                  <a:lnTo>
                    <a:pt x="1681322" y="662500"/>
                  </a:lnTo>
                  <a:lnTo>
                    <a:pt x="1690395" y="708461"/>
                  </a:lnTo>
                  <a:lnTo>
                    <a:pt x="1696965" y="755271"/>
                  </a:lnTo>
                  <a:lnTo>
                    <a:pt x="1700960" y="802859"/>
                  </a:lnTo>
                  <a:lnTo>
                    <a:pt x="1702308" y="851154"/>
                  </a:lnTo>
                  <a:lnTo>
                    <a:pt x="1700960" y="899448"/>
                  </a:lnTo>
                  <a:lnTo>
                    <a:pt x="1696965" y="947036"/>
                  </a:lnTo>
                  <a:lnTo>
                    <a:pt x="1690395" y="993846"/>
                  </a:lnTo>
                  <a:lnTo>
                    <a:pt x="1681322" y="1039807"/>
                  </a:lnTo>
                  <a:lnTo>
                    <a:pt x="1669817" y="1084845"/>
                  </a:lnTo>
                  <a:lnTo>
                    <a:pt x="1655952" y="1128890"/>
                  </a:lnTo>
                  <a:lnTo>
                    <a:pt x="1639799" y="1171869"/>
                  </a:lnTo>
                  <a:lnTo>
                    <a:pt x="1621431" y="1213711"/>
                  </a:lnTo>
                  <a:lnTo>
                    <a:pt x="1600919" y="1254343"/>
                  </a:lnTo>
                  <a:lnTo>
                    <a:pt x="1578334" y="1293694"/>
                  </a:lnTo>
                  <a:lnTo>
                    <a:pt x="1553750" y="1331692"/>
                  </a:lnTo>
                  <a:lnTo>
                    <a:pt x="1527237" y="1368265"/>
                  </a:lnTo>
                  <a:lnTo>
                    <a:pt x="1498868" y="1403341"/>
                  </a:lnTo>
                  <a:lnTo>
                    <a:pt x="1468714" y="1436848"/>
                  </a:lnTo>
                  <a:lnTo>
                    <a:pt x="1436848" y="1468714"/>
                  </a:lnTo>
                  <a:lnTo>
                    <a:pt x="1403341" y="1498868"/>
                  </a:lnTo>
                  <a:lnTo>
                    <a:pt x="1368265" y="1527237"/>
                  </a:lnTo>
                  <a:lnTo>
                    <a:pt x="1331692" y="1553750"/>
                  </a:lnTo>
                  <a:lnTo>
                    <a:pt x="1293694" y="1578334"/>
                  </a:lnTo>
                  <a:lnTo>
                    <a:pt x="1254343" y="1600919"/>
                  </a:lnTo>
                  <a:lnTo>
                    <a:pt x="1213711" y="1621431"/>
                  </a:lnTo>
                  <a:lnTo>
                    <a:pt x="1171869" y="1639799"/>
                  </a:lnTo>
                  <a:lnTo>
                    <a:pt x="1128890" y="1655952"/>
                  </a:lnTo>
                  <a:lnTo>
                    <a:pt x="1084845" y="1669817"/>
                  </a:lnTo>
                  <a:lnTo>
                    <a:pt x="1039807" y="1681322"/>
                  </a:lnTo>
                  <a:lnTo>
                    <a:pt x="993846" y="1690395"/>
                  </a:lnTo>
                  <a:lnTo>
                    <a:pt x="947036" y="1696965"/>
                  </a:lnTo>
                  <a:lnTo>
                    <a:pt x="899448" y="1700960"/>
                  </a:lnTo>
                  <a:lnTo>
                    <a:pt x="851154" y="1702308"/>
                  </a:lnTo>
                  <a:lnTo>
                    <a:pt x="802854" y="1700960"/>
                  </a:lnTo>
                  <a:lnTo>
                    <a:pt x="755262" y="1696965"/>
                  </a:lnTo>
                  <a:lnTo>
                    <a:pt x="708448" y="1690395"/>
                  </a:lnTo>
                  <a:lnTo>
                    <a:pt x="662485" y="1681322"/>
                  </a:lnTo>
                  <a:lnTo>
                    <a:pt x="617444" y="1669817"/>
                  </a:lnTo>
                  <a:lnTo>
                    <a:pt x="573397" y="1655952"/>
                  </a:lnTo>
                  <a:lnTo>
                    <a:pt x="530417" y="1639799"/>
                  </a:lnTo>
                  <a:lnTo>
                    <a:pt x="488574" y="1621431"/>
                  </a:lnTo>
                  <a:lnTo>
                    <a:pt x="447941" y="1600919"/>
                  </a:lnTo>
                  <a:lnTo>
                    <a:pt x="408590" y="1578334"/>
                  </a:lnTo>
                  <a:lnTo>
                    <a:pt x="370593" y="1553750"/>
                  </a:lnTo>
                  <a:lnTo>
                    <a:pt x="334020" y="1527237"/>
                  </a:lnTo>
                  <a:lnTo>
                    <a:pt x="298945" y="1498868"/>
                  </a:lnTo>
                  <a:lnTo>
                    <a:pt x="265439" y="1468714"/>
                  </a:lnTo>
                  <a:lnTo>
                    <a:pt x="233574" y="1436848"/>
                  </a:lnTo>
                  <a:lnTo>
                    <a:pt x="203422" y="1403341"/>
                  </a:lnTo>
                  <a:lnTo>
                    <a:pt x="175055" y="1368265"/>
                  </a:lnTo>
                  <a:lnTo>
                    <a:pt x="148543" y="1331692"/>
                  </a:lnTo>
                  <a:lnTo>
                    <a:pt x="123961" y="1293694"/>
                  </a:lnTo>
                  <a:lnTo>
                    <a:pt x="101378" y="1254343"/>
                  </a:lnTo>
                  <a:lnTo>
                    <a:pt x="80868" y="1213711"/>
                  </a:lnTo>
                  <a:lnTo>
                    <a:pt x="62501" y="1171869"/>
                  </a:lnTo>
                  <a:lnTo>
                    <a:pt x="46350" y="1128890"/>
                  </a:lnTo>
                  <a:lnTo>
                    <a:pt x="32487" y="1084845"/>
                  </a:lnTo>
                  <a:lnTo>
                    <a:pt x="20983" y="1039807"/>
                  </a:lnTo>
                  <a:lnTo>
                    <a:pt x="11910" y="993846"/>
                  </a:lnTo>
                  <a:lnTo>
                    <a:pt x="5341" y="947036"/>
                  </a:lnTo>
                  <a:lnTo>
                    <a:pt x="1347" y="899448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211" y="1045463"/>
              <a:ext cx="1155192" cy="115061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319" y="1050633"/>
              <a:ext cx="1116813" cy="11114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  <a:close/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  <a:close/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459" y="0"/>
              <a:ext cx="8130540" cy="6858000"/>
            </a:xfrm>
            <a:custGeom>
              <a:avLst/>
              <a:gdLst/>
              <a:ahLst/>
              <a:cxnLst/>
              <a:rect l="l" t="t" r="r" b="b"/>
              <a:pathLst>
                <a:path w="8130540" h="6858000">
                  <a:moveTo>
                    <a:pt x="81305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0540" y="68580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5" y="0"/>
              <a:ext cx="155447" cy="6857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4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3587" y="589787"/>
              <a:ext cx="5797296" cy="9753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48640" y="605155"/>
              <a:ext cx="5727700" cy="27940"/>
            </a:xfrm>
            <a:custGeom>
              <a:avLst/>
              <a:gdLst/>
              <a:ahLst/>
              <a:cxnLst/>
              <a:rect l="l" t="t" r="r" b="b"/>
              <a:pathLst>
                <a:path w="5727700" h="27940">
                  <a:moveTo>
                    <a:pt x="5727192" y="0"/>
                  </a:moveTo>
                  <a:lnTo>
                    <a:pt x="0" y="0"/>
                  </a:lnTo>
                  <a:lnTo>
                    <a:pt x="0" y="27432"/>
                  </a:lnTo>
                  <a:lnTo>
                    <a:pt x="5727192" y="27432"/>
                  </a:lnTo>
                  <a:lnTo>
                    <a:pt x="5727192" y="0"/>
                  </a:lnTo>
                  <a:close/>
                </a:path>
              </a:pathLst>
            </a:custGeom>
            <a:solidFill>
              <a:srgbClr val="5622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5927" y="0"/>
              <a:ext cx="6583680" cy="1089660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535940" y="5842"/>
            <a:ext cx="575754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u="none" spc="-15" dirty="0"/>
              <a:t>STEPS</a:t>
            </a:r>
            <a:r>
              <a:rPr sz="4300" u="none" spc="-20" dirty="0"/>
              <a:t> </a:t>
            </a:r>
            <a:r>
              <a:rPr sz="4300" u="none" spc="-5" dirty="0"/>
              <a:t>IN</a:t>
            </a:r>
            <a:r>
              <a:rPr sz="4300" u="none" spc="-30" dirty="0"/>
              <a:t> </a:t>
            </a:r>
            <a:r>
              <a:rPr sz="4300" u="none" spc="-5" dirty="0"/>
              <a:t>INDUCTION</a:t>
            </a:r>
            <a:endParaRPr sz="4300"/>
          </a:p>
        </p:txBody>
      </p:sp>
      <p:grpSp>
        <p:nvGrpSpPr>
          <p:cNvPr id="18" name="object 18"/>
          <p:cNvGrpSpPr/>
          <p:nvPr/>
        </p:nvGrpSpPr>
        <p:grpSpPr>
          <a:xfrm>
            <a:off x="185928" y="528827"/>
            <a:ext cx="3152140" cy="1216660"/>
            <a:chOff x="185928" y="528827"/>
            <a:chExt cx="3152140" cy="1216660"/>
          </a:xfrm>
        </p:grpSpPr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5928" y="528827"/>
              <a:ext cx="3151632" cy="121615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3587" y="1245108"/>
              <a:ext cx="2496312" cy="97536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535940" y="660857"/>
            <a:ext cx="8065134" cy="54394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4620"/>
              </a:lnSpc>
              <a:spcBef>
                <a:spcPts val="95"/>
              </a:spcBef>
            </a:pPr>
            <a:r>
              <a:rPr sz="4300" b="1" u="heavy" spc="-35" dirty="0">
                <a:solidFill>
                  <a:srgbClr val="562213"/>
                </a:solidFill>
                <a:uFill>
                  <a:solidFill>
                    <a:srgbClr val="562213"/>
                  </a:solidFill>
                </a:uFill>
                <a:latin typeface="Constantia"/>
                <a:cs typeface="Constantia"/>
              </a:rPr>
              <a:t>PROCESS</a:t>
            </a:r>
            <a:endParaRPr sz="4300">
              <a:latin typeface="Constantia"/>
              <a:cs typeface="Constantia"/>
            </a:endParaRPr>
          </a:p>
          <a:p>
            <a:pPr marL="378460" indent="-284480">
              <a:lnSpc>
                <a:spcPts val="3300"/>
              </a:lnSpc>
              <a:buClr>
                <a:srgbClr val="3891A7"/>
              </a:buClr>
              <a:buSzPct val="79687"/>
              <a:buFont typeface="Segoe UI Symbol"/>
              <a:buChar char="⚫"/>
              <a:tabLst>
                <a:tab pos="379095" algn="l"/>
              </a:tabLst>
            </a:pPr>
            <a:r>
              <a:rPr sz="3200" spc="-40" dirty="0">
                <a:latin typeface="Constantia"/>
                <a:cs typeface="Constantia"/>
              </a:rPr>
              <a:t>Welcome</a:t>
            </a:r>
            <a:r>
              <a:rPr sz="3200" spc="-130" dirty="0">
                <a:latin typeface="Constantia"/>
                <a:cs typeface="Constantia"/>
              </a:rPr>
              <a:t> </a:t>
            </a:r>
            <a:r>
              <a:rPr sz="3200" spc="-30" dirty="0">
                <a:latin typeface="Constantia"/>
                <a:cs typeface="Constantia"/>
              </a:rPr>
              <a:t>to</a:t>
            </a:r>
            <a:r>
              <a:rPr sz="3200" spc="-14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the</a:t>
            </a:r>
            <a:r>
              <a:rPr sz="3200" spc="-19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organization</a:t>
            </a:r>
            <a:endParaRPr sz="3200">
              <a:latin typeface="Constantia"/>
              <a:cs typeface="Constantia"/>
            </a:endParaRPr>
          </a:p>
          <a:p>
            <a:pPr marL="378460" indent="-284480">
              <a:lnSpc>
                <a:spcPct val="100000"/>
              </a:lnSpc>
              <a:spcBef>
                <a:spcPts val="219"/>
              </a:spcBef>
              <a:buClr>
                <a:srgbClr val="3891A7"/>
              </a:buClr>
              <a:buSzPct val="79687"/>
              <a:buFont typeface="Segoe UI Symbol"/>
              <a:buChar char="⚫"/>
              <a:tabLst>
                <a:tab pos="379095" algn="l"/>
              </a:tabLst>
            </a:pPr>
            <a:r>
              <a:rPr sz="3200" spc="-10" dirty="0">
                <a:latin typeface="Constantia"/>
                <a:cs typeface="Constantia"/>
              </a:rPr>
              <a:t>Explain</a:t>
            </a:r>
            <a:r>
              <a:rPr sz="3200" spc="-135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about</a:t>
            </a:r>
            <a:r>
              <a:rPr sz="3200" spc="-12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the</a:t>
            </a:r>
            <a:r>
              <a:rPr sz="3200" spc="-190" dirty="0">
                <a:latin typeface="Constantia"/>
                <a:cs typeface="Constantia"/>
              </a:rPr>
              <a:t> </a:t>
            </a:r>
            <a:r>
              <a:rPr sz="3200" spc="-20" dirty="0">
                <a:latin typeface="Constantia"/>
                <a:cs typeface="Constantia"/>
              </a:rPr>
              <a:t>company</a:t>
            </a:r>
            <a:endParaRPr sz="3200">
              <a:latin typeface="Constantia"/>
              <a:cs typeface="Constantia"/>
            </a:endParaRPr>
          </a:p>
          <a:p>
            <a:pPr marL="378460" marR="500380" indent="-283845">
              <a:lnSpc>
                <a:spcPts val="3460"/>
              </a:lnSpc>
              <a:spcBef>
                <a:spcPts val="650"/>
              </a:spcBef>
              <a:buClr>
                <a:srgbClr val="3891A7"/>
              </a:buClr>
              <a:buSzPct val="79687"/>
              <a:buFont typeface="Segoe UI Symbol"/>
              <a:buChar char="⚫"/>
              <a:tabLst>
                <a:tab pos="379095" algn="l"/>
              </a:tabLst>
            </a:pPr>
            <a:r>
              <a:rPr sz="3200" spc="-20" dirty="0">
                <a:latin typeface="Constantia"/>
                <a:cs typeface="Constantia"/>
              </a:rPr>
              <a:t>Show</a:t>
            </a:r>
            <a:r>
              <a:rPr sz="3200" spc="-11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the</a:t>
            </a:r>
            <a:r>
              <a:rPr sz="3200" spc="-16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department/location</a:t>
            </a:r>
            <a:r>
              <a:rPr sz="3200" spc="-145" dirty="0">
                <a:latin typeface="Constantia"/>
                <a:cs typeface="Constantia"/>
              </a:rPr>
              <a:t> </a:t>
            </a:r>
            <a:r>
              <a:rPr sz="3200" spc="-20" dirty="0">
                <a:latin typeface="Constantia"/>
                <a:cs typeface="Constantia"/>
              </a:rPr>
              <a:t>where</a:t>
            </a:r>
            <a:r>
              <a:rPr sz="3200" spc="-114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the </a:t>
            </a:r>
            <a:r>
              <a:rPr sz="3200" spc="-79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new</a:t>
            </a:r>
            <a:r>
              <a:rPr sz="3200" spc="-120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recruit</a:t>
            </a:r>
            <a:r>
              <a:rPr sz="3200" spc="-155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will</a:t>
            </a:r>
            <a:r>
              <a:rPr sz="3200" spc="-85" dirty="0">
                <a:latin typeface="Constantia"/>
                <a:cs typeface="Constantia"/>
              </a:rPr>
              <a:t> </a:t>
            </a:r>
            <a:r>
              <a:rPr sz="3200" spc="-30" dirty="0">
                <a:latin typeface="Constantia"/>
                <a:cs typeface="Constantia"/>
              </a:rPr>
              <a:t>work</a:t>
            </a:r>
            <a:endParaRPr sz="3200">
              <a:latin typeface="Constantia"/>
              <a:cs typeface="Constantia"/>
            </a:endParaRPr>
          </a:p>
          <a:p>
            <a:pPr marL="378460" indent="-284480">
              <a:lnSpc>
                <a:spcPct val="100000"/>
              </a:lnSpc>
              <a:spcBef>
                <a:spcPts val="160"/>
              </a:spcBef>
              <a:buClr>
                <a:srgbClr val="3891A7"/>
              </a:buClr>
              <a:buSzPct val="79687"/>
              <a:buFont typeface="Segoe UI Symbol"/>
              <a:buChar char="⚫"/>
              <a:tabLst>
                <a:tab pos="379095" algn="l"/>
              </a:tabLst>
            </a:pPr>
            <a:r>
              <a:rPr sz="3200" spc="-25" dirty="0">
                <a:latin typeface="Constantia"/>
                <a:cs typeface="Constantia"/>
              </a:rPr>
              <a:t>Give</a:t>
            </a:r>
            <a:r>
              <a:rPr sz="3200" spc="-175" dirty="0">
                <a:latin typeface="Constantia"/>
                <a:cs typeface="Constantia"/>
              </a:rPr>
              <a:t> </a:t>
            </a:r>
            <a:r>
              <a:rPr sz="3200" spc="-25" dirty="0">
                <a:latin typeface="Constantia"/>
                <a:cs typeface="Constantia"/>
              </a:rPr>
              <a:t>company’s</a:t>
            </a:r>
            <a:r>
              <a:rPr sz="3200" spc="-7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manual</a:t>
            </a:r>
            <a:r>
              <a:rPr sz="3200" spc="-35" dirty="0">
                <a:latin typeface="Constantia"/>
                <a:cs typeface="Constantia"/>
              </a:rPr>
              <a:t> </a:t>
            </a:r>
            <a:r>
              <a:rPr sz="3200" spc="-25" dirty="0">
                <a:latin typeface="Constantia"/>
                <a:cs typeface="Constantia"/>
              </a:rPr>
              <a:t>to</a:t>
            </a:r>
            <a:r>
              <a:rPr sz="3200" spc="-9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new</a:t>
            </a:r>
            <a:r>
              <a:rPr sz="3200" spc="-125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recruit</a:t>
            </a:r>
            <a:endParaRPr sz="3200">
              <a:latin typeface="Constantia"/>
              <a:cs typeface="Constantia"/>
            </a:endParaRPr>
          </a:p>
          <a:p>
            <a:pPr marL="378460" indent="-284480">
              <a:lnSpc>
                <a:spcPct val="100000"/>
              </a:lnSpc>
              <a:spcBef>
                <a:spcPts val="215"/>
              </a:spcBef>
              <a:buClr>
                <a:srgbClr val="3891A7"/>
              </a:buClr>
              <a:buSzPct val="79687"/>
              <a:buFont typeface="Segoe UI Symbol"/>
              <a:buChar char="⚫"/>
              <a:tabLst>
                <a:tab pos="379095" algn="l"/>
              </a:tabLst>
            </a:pPr>
            <a:r>
              <a:rPr sz="3200" dirty="0">
                <a:latin typeface="Constantia"/>
                <a:cs typeface="Constantia"/>
              </a:rPr>
              <a:t>G</a:t>
            </a:r>
            <a:r>
              <a:rPr sz="3200" spc="-35" dirty="0">
                <a:latin typeface="Constantia"/>
                <a:cs typeface="Constantia"/>
              </a:rPr>
              <a:t>i</a:t>
            </a:r>
            <a:r>
              <a:rPr sz="3200" spc="-75" dirty="0">
                <a:latin typeface="Constantia"/>
                <a:cs typeface="Constantia"/>
              </a:rPr>
              <a:t>v</a:t>
            </a:r>
            <a:r>
              <a:rPr sz="3200" dirty="0">
                <a:latin typeface="Constantia"/>
                <a:cs typeface="Constantia"/>
              </a:rPr>
              <a:t>e</a:t>
            </a:r>
            <a:r>
              <a:rPr sz="3200" spc="-17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detail</a:t>
            </a:r>
            <a:r>
              <a:rPr sz="3200" dirty="0">
                <a:latin typeface="Constantia"/>
                <a:cs typeface="Constantia"/>
              </a:rPr>
              <a:t>s</a:t>
            </a:r>
            <a:r>
              <a:rPr sz="3200" spc="-14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about</a:t>
            </a:r>
            <a:r>
              <a:rPr sz="3200" spc="-14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p</a:t>
            </a:r>
            <a:r>
              <a:rPr sz="3200" spc="-70" dirty="0">
                <a:latin typeface="Constantia"/>
                <a:cs typeface="Constantia"/>
              </a:rPr>
              <a:t>a</a:t>
            </a:r>
            <a:r>
              <a:rPr sz="3200" dirty="0">
                <a:latin typeface="Constantia"/>
                <a:cs typeface="Constantia"/>
              </a:rPr>
              <a:t>y</a:t>
            </a:r>
            <a:r>
              <a:rPr sz="3200" spc="-15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scales</a:t>
            </a:r>
            <a:endParaRPr sz="3200">
              <a:latin typeface="Constantia"/>
              <a:cs typeface="Constantia"/>
            </a:endParaRPr>
          </a:p>
          <a:p>
            <a:pPr marL="378460" marR="121285" indent="-283845">
              <a:lnSpc>
                <a:spcPts val="3460"/>
              </a:lnSpc>
              <a:spcBef>
                <a:spcPts val="650"/>
              </a:spcBef>
              <a:buClr>
                <a:srgbClr val="3891A7"/>
              </a:buClr>
              <a:buSzPct val="79687"/>
              <a:buFont typeface="Segoe UI Symbol"/>
              <a:buChar char="⚫"/>
              <a:tabLst>
                <a:tab pos="379095" algn="l"/>
              </a:tabLst>
            </a:pPr>
            <a:r>
              <a:rPr sz="3200" spc="-5" dirty="0">
                <a:latin typeface="Constantia"/>
                <a:cs typeface="Constantia"/>
              </a:rPr>
              <a:t>Explain</a:t>
            </a:r>
            <a:r>
              <a:rPr sz="3200" spc="-14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about</a:t>
            </a:r>
            <a:r>
              <a:rPr sz="3200" spc="-114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future</a:t>
            </a:r>
            <a:r>
              <a:rPr sz="3200" spc="-130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training</a:t>
            </a:r>
            <a:r>
              <a:rPr sz="3200" spc="-9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opportunities </a:t>
            </a:r>
            <a:r>
              <a:rPr sz="3200" spc="-79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&amp;</a:t>
            </a:r>
            <a:r>
              <a:rPr sz="3200" spc="-100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career</a:t>
            </a:r>
            <a:r>
              <a:rPr sz="3200" spc="-145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prospectus</a:t>
            </a:r>
            <a:endParaRPr sz="3200">
              <a:latin typeface="Constantia"/>
              <a:cs typeface="Constantia"/>
            </a:endParaRPr>
          </a:p>
          <a:p>
            <a:pPr marL="378460" marR="5080" indent="-283845">
              <a:lnSpc>
                <a:spcPts val="3460"/>
              </a:lnSpc>
              <a:spcBef>
                <a:spcPts val="595"/>
              </a:spcBef>
              <a:buClr>
                <a:srgbClr val="3891A7"/>
              </a:buClr>
              <a:buSzPct val="79687"/>
              <a:buFont typeface="Segoe UI Symbol"/>
              <a:buChar char="⚫"/>
              <a:tabLst>
                <a:tab pos="379095" algn="l"/>
              </a:tabLst>
            </a:pPr>
            <a:r>
              <a:rPr sz="3200" spc="10" dirty="0">
                <a:latin typeface="Constantia"/>
                <a:cs typeface="Constantia"/>
              </a:rPr>
              <a:t>Clarify</a:t>
            </a:r>
            <a:r>
              <a:rPr sz="3200" spc="-17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doubts</a:t>
            </a:r>
            <a:r>
              <a:rPr sz="3200" spc="-65" dirty="0">
                <a:latin typeface="Constantia"/>
                <a:cs typeface="Constantia"/>
              </a:rPr>
              <a:t> </a:t>
            </a:r>
            <a:r>
              <a:rPr sz="3200" spc="-20" dirty="0">
                <a:latin typeface="Constantia"/>
                <a:cs typeface="Constantia"/>
              </a:rPr>
              <a:t>by</a:t>
            </a:r>
            <a:r>
              <a:rPr sz="3200" spc="-165" dirty="0">
                <a:latin typeface="Constantia"/>
                <a:cs typeface="Constantia"/>
              </a:rPr>
              <a:t> </a:t>
            </a:r>
            <a:r>
              <a:rPr sz="3200" spc="-15" dirty="0">
                <a:latin typeface="Constantia"/>
                <a:cs typeface="Constantia"/>
              </a:rPr>
              <a:t>encouraging</a:t>
            </a:r>
            <a:r>
              <a:rPr sz="3200" spc="-3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the</a:t>
            </a:r>
            <a:r>
              <a:rPr sz="3200" spc="-180" dirty="0">
                <a:latin typeface="Constantia"/>
                <a:cs typeface="Constantia"/>
              </a:rPr>
              <a:t> </a:t>
            </a:r>
            <a:r>
              <a:rPr sz="3200" spc="-15" dirty="0">
                <a:latin typeface="Constantia"/>
                <a:cs typeface="Constantia"/>
              </a:rPr>
              <a:t>employee </a:t>
            </a:r>
            <a:r>
              <a:rPr sz="3200" spc="-790" dirty="0">
                <a:latin typeface="Constantia"/>
                <a:cs typeface="Constantia"/>
              </a:rPr>
              <a:t> </a:t>
            </a:r>
            <a:r>
              <a:rPr sz="3200" spc="-55" dirty="0">
                <a:latin typeface="Constantia"/>
                <a:cs typeface="Constantia"/>
              </a:rPr>
              <a:t>t</a:t>
            </a:r>
            <a:r>
              <a:rPr sz="3200" dirty="0">
                <a:latin typeface="Constantia"/>
                <a:cs typeface="Constantia"/>
              </a:rPr>
              <a:t>o</a:t>
            </a:r>
            <a:r>
              <a:rPr sz="3200" spc="-175" dirty="0">
                <a:latin typeface="Constantia"/>
                <a:cs typeface="Constantia"/>
              </a:rPr>
              <a:t> </a:t>
            </a:r>
            <a:r>
              <a:rPr sz="3200" spc="-65" dirty="0">
                <a:latin typeface="Constantia"/>
                <a:cs typeface="Constantia"/>
              </a:rPr>
              <a:t>c</a:t>
            </a:r>
            <a:r>
              <a:rPr sz="3200" dirty="0">
                <a:latin typeface="Constantia"/>
                <a:cs typeface="Constantia"/>
              </a:rPr>
              <a:t>ome</a:t>
            </a:r>
            <a:r>
              <a:rPr sz="3200" spc="-165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out</a:t>
            </a:r>
            <a:r>
              <a:rPr sz="3200" spc="-175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with</a:t>
            </a:r>
            <a:r>
              <a:rPr sz="3200" spc="-14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questions</a:t>
            </a:r>
            <a:endParaRPr sz="3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717" y="0"/>
            <a:ext cx="9142730" cy="6858000"/>
            <a:chOff x="1717" y="0"/>
            <a:chExt cx="9142730" cy="6858000"/>
          </a:xfrm>
        </p:grpSpPr>
        <p:sp>
          <p:nvSpPr>
            <p:cNvPr id="4" name="object 4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505" y="0"/>
                  </a:lnTo>
                  <a:lnTo>
                    <a:pt x="0" y="819150"/>
                  </a:lnTo>
                  <a:lnTo>
                    <a:pt x="48635" y="817759"/>
                  </a:lnTo>
                  <a:lnTo>
                    <a:pt x="96034" y="813638"/>
                  </a:lnTo>
                  <a:lnTo>
                    <a:pt x="142623" y="806864"/>
                  </a:lnTo>
                  <a:lnTo>
                    <a:pt x="188327" y="797514"/>
                  </a:lnTo>
                  <a:lnTo>
                    <a:pt x="233067" y="785664"/>
                  </a:lnTo>
                  <a:lnTo>
                    <a:pt x="276768" y="771391"/>
                  </a:lnTo>
                  <a:lnTo>
                    <a:pt x="319353" y="754772"/>
                  </a:lnTo>
                  <a:lnTo>
                    <a:pt x="360744" y="735885"/>
                  </a:lnTo>
                  <a:lnTo>
                    <a:pt x="400865" y="714805"/>
                  </a:lnTo>
                  <a:lnTo>
                    <a:pt x="439639" y="691610"/>
                  </a:lnTo>
                  <a:lnTo>
                    <a:pt x="476990" y="666377"/>
                  </a:lnTo>
                  <a:lnTo>
                    <a:pt x="512839" y="639182"/>
                  </a:lnTo>
                  <a:lnTo>
                    <a:pt x="547112" y="610102"/>
                  </a:lnTo>
                  <a:lnTo>
                    <a:pt x="579729" y="579215"/>
                  </a:lnTo>
                  <a:lnTo>
                    <a:pt x="610616" y="546596"/>
                  </a:lnTo>
                  <a:lnTo>
                    <a:pt x="639695" y="512323"/>
                  </a:lnTo>
                  <a:lnTo>
                    <a:pt x="666889" y="476473"/>
                  </a:lnTo>
                  <a:lnTo>
                    <a:pt x="692122" y="439123"/>
                  </a:lnTo>
                  <a:lnTo>
                    <a:pt x="715316" y="400349"/>
                  </a:lnTo>
                  <a:lnTo>
                    <a:pt x="736395" y="360228"/>
                  </a:lnTo>
                  <a:lnTo>
                    <a:pt x="755281" y="318837"/>
                  </a:lnTo>
                  <a:lnTo>
                    <a:pt x="771899" y="276253"/>
                  </a:lnTo>
                  <a:lnTo>
                    <a:pt x="786171" y="232553"/>
                  </a:lnTo>
                  <a:lnTo>
                    <a:pt x="798020" y="187814"/>
                  </a:lnTo>
                  <a:lnTo>
                    <a:pt x="807370" y="142112"/>
                  </a:lnTo>
                  <a:lnTo>
                    <a:pt x="814144" y="95524"/>
                  </a:lnTo>
                  <a:lnTo>
                    <a:pt x="818264" y="48128"/>
                  </a:lnTo>
                  <a:lnTo>
                    <a:pt x="819655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818264" y="48128"/>
                  </a:lnTo>
                  <a:lnTo>
                    <a:pt x="814144" y="95524"/>
                  </a:lnTo>
                  <a:lnTo>
                    <a:pt x="807370" y="142112"/>
                  </a:lnTo>
                  <a:lnTo>
                    <a:pt x="798020" y="187814"/>
                  </a:lnTo>
                  <a:lnTo>
                    <a:pt x="786171" y="232553"/>
                  </a:lnTo>
                  <a:lnTo>
                    <a:pt x="771899" y="276253"/>
                  </a:lnTo>
                  <a:lnTo>
                    <a:pt x="755281" y="318837"/>
                  </a:lnTo>
                  <a:lnTo>
                    <a:pt x="736395" y="360228"/>
                  </a:lnTo>
                  <a:lnTo>
                    <a:pt x="715316" y="400349"/>
                  </a:lnTo>
                  <a:lnTo>
                    <a:pt x="692122" y="439123"/>
                  </a:lnTo>
                  <a:lnTo>
                    <a:pt x="666889" y="476473"/>
                  </a:lnTo>
                  <a:lnTo>
                    <a:pt x="639695" y="512323"/>
                  </a:lnTo>
                  <a:lnTo>
                    <a:pt x="610616" y="546596"/>
                  </a:lnTo>
                  <a:lnTo>
                    <a:pt x="579729" y="579215"/>
                  </a:lnTo>
                  <a:lnTo>
                    <a:pt x="547112" y="610102"/>
                  </a:lnTo>
                  <a:lnTo>
                    <a:pt x="512839" y="639182"/>
                  </a:lnTo>
                  <a:lnTo>
                    <a:pt x="476990" y="666377"/>
                  </a:lnTo>
                  <a:lnTo>
                    <a:pt x="439639" y="691610"/>
                  </a:lnTo>
                  <a:lnTo>
                    <a:pt x="400865" y="714805"/>
                  </a:lnTo>
                  <a:lnTo>
                    <a:pt x="360744" y="735885"/>
                  </a:lnTo>
                  <a:lnTo>
                    <a:pt x="319353" y="754772"/>
                  </a:lnTo>
                  <a:lnTo>
                    <a:pt x="276768" y="771391"/>
                  </a:lnTo>
                  <a:lnTo>
                    <a:pt x="233067" y="785664"/>
                  </a:lnTo>
                  <a:lnTo>
                    <a:pt x="188327" y="797514"/>
                  </a:lnTo>
                  <a:lnTo>
                    <a:pt x="142623" y="806864"/>
                  </a:lnTo>
                  <a:lnTo>
                    <a:pt x="96034" y="813638"/>
                  </a:lnTo>
                  <a:lnTo>
                    <a:pt x="48635" y="817759"/>
                  </a:lnTo>
                  <a:lnTo>
                    <a:pt x="505" y="819150"/>
                  </a:lnTo>
                  <a:lnTo>
                    <a:pt x="336" y="819150"/>
                  </a:lnTo>
                  <a:lnTo>
                    <a:pt x="168" y="819150"/>
                  </a:lnTo>
                  <a:lnTo>
                    <a:pt x="0" y="819150"/>
                  </a:lnTo>
                  <a:lnTo>
                    <a:pt x="505" y="0"/>
                  </a:lnTo>
                  <a:lnTo>
                    <a:pt x="81965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6" y="6095"/>
              <a:ext cx="1784604" cy="178460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9164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10" y="708461"/>
                  </a:lnTo>
                  <a:lnTo>
                    <a:pt x="20983" y="662500"/>
                  </a:lnTo>
                  <a:lnTo>
                    <a:pt x="32487" y="617462"/>
                  </a:lnTo>
                  <a:lnTo>
                    <a:pt x="46350" y="573417"/>
                  </a:lnTo>
                  <a:lnTo>
                    <a:pt x="62501" y="530438"/>
                  </a:lnTo>
                  <a:lnTo>
                    <a:pt x="80868" y="488596"/>
                  </a:lnTo>
                  <a:lnTo>
                    <a:pt x="101378" y="447964"/>
                  </a:lnTo>
                  <a:lnTo>
                    <a:pt x="123961" y="408613"/>
                  </a:lnTo>
                  <a:lnTo>
                    <a:pt x="148543" y="370615"/>
                  </a:lnTo>
                  <a:lnTo>
                    <a:pt x="175055" y="334042"/>
                  </a:lnTo>
                  <a:lnTo>
                    <a:pt x="203422" y="298966"/>
                  </a:lnTo>
                  <a:lnTo>
                    <a:pt x="233574" y="265459"/>
                  </a:lnTo>
                  <a:lnTo>
                    <a:pt x="265439" y="233593"/>
                  </a:lnTo>
                  <a:lnTo>
                    <a:pt x="298945" y="203439"/>
                  </a:lnTo>
                  <a:lnTo>
                    <a:pt x="334020" y="175070"/>
                  </a:lnTo>
                  <a:lnTo>
                    <a:pt x="370593" y="148557"/>
                  </a:lnTo>
                  <a:lnTo>
                    <a:pt x="408590" y="123973"/>
                  </a:lnTo>
                  <a:lnTo>
                    <a:pt x="447941" y="101388"/>
                  </a:lnTo>
                  <a:lnTo>
                    <a:pt x="488574" y="80876"/>
                  </a:lnTo>
                  <a:lnTo>
                    <a:pt x="530417" y="62508"/>
                  </a:lnTo>
                  <a:lnTo>
                    <a:pt x="573397" y="46355"/>
                  </a:lnTo>
                  <a:lnTo>
                    <a:pt x="617444" y="32490"/>
                  </a:lnTo>
                  <a:lnTo>
                    <a:pt x="662485" y="20985"/>
                  </a:lnTo>
                  <a:lnTo>
                    <a:pt x="708448" y="11912"/>
                  </a:lnTo>
                  <a:lnTo>
                    <a:pt x="755262" y="5342"/>
                  </a:lnTo>
                  <a:lnTo>
                    <a:pt x="802854" y="1347"/>
                  </a:lnTo>
                  <a:lnTo>
                    <a:pt x="851154" y="0"/>
                  </a:lnTo>
                  <a:lnTo>
                    <a:pt x="899448" y="1347"/>
                  </a:lnTo>
                  <a:lnTo>
                    <a:pt x="947036" y="5342"/>
                  </a:lnTo>
                  <a:lnTo>
                    <a:pt x="993846" y="11912"/>
                  </a:lnTo>
                  <a:lnTo>
                    <a:pt x="1039807" y="20985"/>
                  </a:lnTo>
                  <a:lnTo>
                    <a:pt x="1084845" y="32490"/>
                  </a:lnTo>
                  <a:lnTo>
                    <a:pt x="1128890" y="46355"/>
                  </a:lnTo>
                  <a:lnTo>
                    <a:pt x="1171869" y="62508"/>
                  </a:lnTo>
                  <a:lnTo>
                    <a:pt x="1213711" y="80876"/>
                  </a:lnTo>
                  <a:lnTo>
                    <a:pt x="1254343" y="101388"/>
                  </a:lnTo>
                  <a:lnTo>
                    <a:pt x="1293694" y="123973"/>
                  </a:lnTo>
                  <a:lnTo>
                    <a:pt x="1331692" y="148557"/>
                  </a:lnTo>
                  <a:lnTo>
                    <a:pt x="1368265" y="175070"/>
                  </a:lnTo>
                  <a:lnTo>
                    <a:pt x="1403341" y="203439"/>
                  </a:lnTo>
                  <a:lnTo>
                    <a:pt x="1436848" y="233593"/>
                  </a:lnTo>
                  <a:lnTo>
                    <a:pt x="1468714" y="265459"/>
                  </a:lnTo>
                  <a:lnTo>
                    <a:pt x="1498868" y="298966"/>
                  </a:lnTo>
                  <a:lnTo>
                    <a:pt x="1527237" y="334042"/>
                  </a:lnTo>
                  <a:lnTo>
                    <a:pt x="1553750" y="370615"/>
                  </a:lnTo>
                  <a:lnTo>
                    <a:pt x="1578334" y="408613"/>
                  </a:lnTo>
                  <a:lnTo>
                    <a:pt x="1600919" y="447964"/>
                  </a:lnTo>
                  <a:lnTo>
                    <a:pt x="1621431" y="488596"/>
                  </a:lnTo>
                  <a:lnTo>
                    <a:pt x="1639799" y="530438"/>
                  </a:lnTo>
                  <a:lnTo>
                    <a:pt x="1655952" y="573417"/>
                  </a:lnTo>
                  <a:lnTo>
                    <a:pt x="1669817" y="617462"/>
                  </a:lnTo>
                  <a:lnTo>
                    <a:pt x="1681322" y="662500"/>
                  </a:lnTo>
                  <a:lnTo>
                    <a:pt x="1690395" y="708461"/>
                  </a:lnTo>
                  <a:lnTo>
                    <a:pt x="1696965" y="755271"/>
                  </a:lnTo>
                  <a:lnTo>
                    <a:pt x="1700960" y="802859"/>
                  </a:lnTo>
                  <a:lnTo>
                    <a:pt x="1702308" y="851154"/>
                  </a:lnTo>
                  <a:lnTo>
                    <a:pt x="1700960" y="899448"/>
                  </a:lnTo>
                  <a:lnTo>
                    <a:pt x="1696965" y="947036"/>
                  </a:lnTo>
                  <a:lnTo>
                    <a:pt x="1690395" y="993846"/>
                  </a:lnTo>
                  <a:lnTo>
                    <a:pt x="1681322" y="1039807"/>
                  </a:lnTo>
                  <a:lnTo>
                    <a:pt x="1669817" y="1084845"/>
                  </a:lnTo>
                  <a:lnTo>
                    <a:pt x="1655952" y="1128890"/>
                  </a:lnTo>
                  <a:lnTo>
                    <a:pt x="1639799" y="1171869"/>
                  </a:lnTo>
                  <a:lnTo>
                    <a:pt x="1621431" y="1213711"/>
                  </a:lnTo>
                  <a:lnTo>
                    <a:pt x="1600919" y="1254343"/>
                  </a:lnTo>
                  <a:lnTo>
                    <a:pt x="1578334" y="1293694"/>
                  </a:lnTo>
                  <a:lnTo>
                    <a:pt x="1553750" y="1331692"/>
                  </a:lnTo>
                  <a:lnTo>
                    <a:pt x="1527237" y="1368265"/>
                  </a:lnTo>
                  <a:lnTo>
                    <a:pt x="1498868" y="1403341"/>
                  </a:lnTo>
                  <a:lnTo>
                    <a:pt x="1468714" y="1436848"/>
                  </a:lnTo>
                  <a:lnTo>
                    <a:pt x="1436848" y="1468714"/>
                  </a:lnTo>
                  <a:lnTo>
                    <a:pt x="1403341" y="1498868"/>
                  </a:lnTo>
                  <a:lnTo>
                    <a:pt x="1368265" y="1527237"/>
                  </a:lnTo>
                  <a:lnTo>
                    <a:pt x="1331692" y="1553750"/>
                  </a:lnTo>
                  <a:lnTo>
                    <a:pt x="1293694" y="1578334"/>
                  </a:lnTo>
                  <a:lnTo>
                    <a:pt x="1254343" y="1600919"/>
                  </a:lnTo>
                  <a:lnTo>
                    <a:pt x="1213711" y="1621431"/>
                  </a:lnTo>
                  <a:lnTo>
                    <a:pt x="1171869" y="1639799"/>
                  </a:lnTo>
                  <a:lnTo>
                    <a:pt x="1128890" y="1655952"/>
                  </a:lnTo>
                  <a:lnTo>
                    <a:pt x="1084845" y="1669817"/>
                  </a:lnTo>
                  <a:lnTo>
                    <a:pt x="1039807" y="1681322"/>
                  </a:lnTo>
                  <a:lnTo>
                    <a:pt x="993846" y="1690395"/>
                  </a:lnTo>
                  <a:lnTo>
                    <a:pt x="947036" y="1696965"/>
                  </a:lnTo>
                  <a:lnTo>
                    <a:pt x="899448" y="1700960"/>
                  </a:lnTo>
                  <a:lnTo>
                    <a:pt x="851154" y="1702308"/>
                  </a:lnTo>
                  <a:lnTo>
                    <a:pt x="802854" y="1700960"/>
                  </a:lnTo>
                  <a:lnTo>
                    <a:pt x="755262" y="1696965"/>
                  </a:lnTo>
                  <a:lnTo>
                    <a:pt x="708448" y="1690395"/>
                  </a:lnTo>
                  <a:lnTo>
                    <a:pt x="662485" y="1681322"/>
                  </a:lnTo>
                  <a:lnTo>
                    <a:pt x="617444" y="1669817"/>
                  </a:lnTo>
                  <a:lnTo>
                    <a:pt x="573397" y="1655952"/>
                  </a:lnTo>
                  <a:lnTo>
                    <a:pt x="530417" y="1639799"/>
                  </a:lnTo>
                  <a:lnTo>
                    <a:pt x="488574" y="1621431"/>
                  </a:lnTo>
                  <a:lnTo>
                    <a:pt x="447941" y="1600919"/>
                  </a:lnTo>
                  <a:lnTo>
                    <a:pt x="408590" y="1578334"/>
                  </a:lnTo>
                  <a:lnTo>
                    <a:pt x="370593" y="1553750"/>
                  </a:lnTo>
                  <a:lnTo>
                    <a:pt x="334020" y="1527237"/>
                  </a:lnTo>
                  <a:lnTo>
                    <a:pt x="298945" y="1498868"/>
                  </a:lnTo>
                  <a:lnTo>
                    <a:pt x="265439" y="1468714"/>
                  </a:lnTo>
                  <a:lnTo>
                    <a:pt x="233574" y="1436848"/>
                  </a:lnTo>
                  <a:lnTo>
                    <a:pt x="203422" y="1403341"/>
                  </a:lnTo>
                  <a:lnTo>
                    <a:pt x="175055" y="1368265"/>
                  </a:lnTo>
                  <a:lnTo>
                    <a:pt x="148543" y="1331692"/>
                  </a:lnTo>
                  <a:lnTo>
                    <a:pt x="123961" y="1293694"/>
                  </a:lnTo>
                  <a:lnTo>
                    <a:pt x="101378" y="1254343"/>
                  </a:lnTo>
                  <a:lnTo>
                    <a:pt x="80868" y="1213711"/>
                  </a:lnTo>
                  <a:lnTo>
                    <a:pt x="62501" y="1171869"/>
                  </a:lnTo>
                  <a:lnTo>
                    <a:pt x="46350" y="1128890"/>
                  </a:lnTo>
                  <a:lnTo>
                    <a:pt x="32487" y="1084845"/>
                  </a:lnTo>
                  <a:lnTo>
                    <a:pt x="20983" y="1039807"/>
                  </a:lnTo>
                  <a:lnTo>
                    <a:pt x="11910" y="993846"/>
                  </a:lnTo>
                  <a:lnTo>
                    <a:pt x="5341" y="947036"/>
                  </a:lnTo>
                  <a:lnTo>
                    <a:pt x="1347" y="899448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211" y="1045463"/>
              <a:ext cx="1155192" cy="115061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319" y="1050633"/>
              <a:ext cx="1116813" cy="11114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  <a:close/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  <a:close/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459" y="0"/>
              <a:ext cx="8130540" cy="6858000"/>
            </a:xfrm>
            <a:custGeom>
              <a:avLst/>
              <a:gdLst/>
              <a:ahLst/>
              <a:cxnLst/>
              <a:rect l="l" t="t" r="r" b="b"/>
              <a:pathLst>
                <a:path w="8130540" h="6858000">
                  <a:moveTo>
                    <a:pt x="81305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0540" y="68580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5" y="0"/>
              <a:ext cx="155447" cy="6857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4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93520" y="737616"/>
              <a:ext cx="5303520" cy="9143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96340" y="88392"/>
              <a:ext cx="6016752" cy="110794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96340" y="682751"/>
              <a:ext cx="3613404" cy="1107948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011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WHO</a:t>
            </a:r>
            <a:r>
              <a:rPr spc="-30" dirty="0"/>
              <a:t> </a:t>
            </a:r>
            <a:r>
              <a:rPr dirty="0"/>
              <a:t>&amp;</a:t>
            </a:r>
            <a:r>
              <a:rPr spc="-15" dirty="0"/>
              <a:t> </a:t>
            </a:r>
            <a:r>
              <a:rPr spc="-50" dirty="0"/>
              <a:t>HOW</a:t>
            </a:r>
            <a:r>
              <a:rPr spc="-60" dirty="0"/>
              <a:t> </a:t>
            </a:r>
            <a:r>
              <a:rPr dirty="0"/>
              <a:t>DO</a:t>
            </a:r>
            <a:r>
              <a:rPr spc="-85" dirty="0"/>
              <a:t> </a:t>
            </a:r>
            <a:r>
              <a:rPr spc="-5" dirty="0"/>
              <a:t>THE </a:t>
            </a:r>
            <a:r>
              <a:rPr u="none" spc="-919" dirty="0"/>
              <a:t> </a:t>
            </a:r>
            <a:r>
              <a:rPr dirty="0"/>
              <a:t>INDUCTION</a:t>
            </a:r>
          </a:p>
        </p:txBody>
      </p:sp>
      <p:pic>
        <p:nvPicPr>
          <p:cNvPr id="18" name="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93519" y="1331975"/>
            <a:ext cx="3019044" cy="91439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535940" y="1454861"/>
            <a:ext cx="8032115" cy="41579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5080" indent="-274955">
              <a:lnSpc>
                <a:spcPct val="100000"/>
              </a:lnSpc>
              <a:spcBef>
                <a:spcPts val="105"/>
              </a:spcBef>
              <a:buClr>
                <a:srgbClr val="C32C2D"/>
              </a:buClr>
              <a:buSzPct val="79687"/>
              <a:buFont typeface="Wingdings"/>
              <a:buChar char=""/>
              <a:tabLst>
                <a:tab pos="287655" algn="l"/>
              </a:tabLst>
            </a:pPr>
            <a:r>
              <a:rPr sz="3200" dirty="0">
                <a:latin typeface="Constantia"/>
                <a:cs typeface="Constantia"/>
              </a:rPr>
              <a:t>HR</a:t>
            </a:r>
            <a:r>
              <a:rPr sz="3200" spc="-9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department</a:t>
            </a:r>
            <a:r>
              <a:rPr sz="3200" spc="-8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is</a:t>
            </a:r>
            <a:r>
              <a:rPr sz="3200" spc="-10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responsible</a:t>
            </a:r>
            <a:r>
              <a:rPr sz="3200" spc="-110" dirty="0">
                <a:latin typeface="Constantia"/>
                <a:cs typeface="Constantia"/>
              </a:rPr>
              <a:t> </a:t>
            </a:r>
            <a:r>
              <a:rPr sz="3200" spc="-25" dirty="0">
                <a:latin typeface="Constantia"/>
                <a:cs typeface="Constantia"/>
              </a:rPr>
              <a:t>to</a:t>
            </a:r>
            <a:r>
              <a:rPr sz="3200" spc="-165" dirty="0">
                <a:latin typeface="Constantia"/>
                <a:cs typeface="Constantia"/>
              </a:rPr>
              <a:t> </a:t>
            </a:r>
            <a:r>
              <a:rPr sz="3200" spc="-20" dirty="0">
                <a:latin typeface="Constantia"/>
                <a:cs typeface="Constantia"/>
              </a:rPr>
              <a:t>execute</a:t>
            </a:r>
            <a:r>
              <a:rPr sz="3200" spc="-12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the </a:t>
            </a:r>
            <a:r>
              <a:rPr sz="3200" spc="-78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induction</a:t>
            </a:r>
            <a:r>
              <a:rPr sz="3200" spc="-114" dirty="0">
                <a:latin typeface="Constantia"/>
                <a:cs typeface="Constantia"/>
              </a:rPr>
              <a:t> </a:t>
            </a:r>
            <a:r>
              <a:rPr sz="3200" spc="-15" dirty="0">
                <a:latin typeface="Constantia"/>
                <a:cs typeface="Constantia"/>
              </a:rPr>
              <a:t>programme</a:t>
            </a:r>
            <a:endParaRPr sz="3200">
              <a:latin typeface="Constantia"/>
              <a:cs typeface="Constantia"/>
            </a:endParaRPr>
          </a:p>
          <a:p>
            <a:pPr marL="287020" marR="1308100" indent="-274955">
              <a:lnSpc>
                <a:spcPct val="100000"/>
              </a:lnSpc>
              <a:spcBef>
                <a:spcPts val="605"/>
              </a:spcBef>
              <a:buClr>
                <a:srgbClr val="C32C2D"/>
              </a:buClr>
              <a:buSzPct val="79687"/>
              <a:buFont typeface="Wingdings"/>
              <a:buChar char=""/>
              <a:tabLst>
                <a:tab pos="287655" algn="l"/>
              </a:tabLst>
            </a:pPr>
            <a:r>
              <a:rPr sz="3200" spc="-5" dirty="0">
                <a:latin typeface="Constantia"/>
                <a:cs typeface="Constantia"/>
              </a:rPr>
              <a:t>H</a:t>
            </a:r>
            <a:r>
              <a:rPr sz="3200" dirty="0">
                <a:latin typeface="Constantia"/>
                <a:cs typeface="Constantia"/>
              </a:rPr>
              <a:t>R </a:t>
            </a:r>
            <a:r>
              <a:rPr sz="3200" spc="-5" dirty="0">
                <a:latin typeface="Constantia"/>
                <a:cs typeface="Constantia"/>
              </a:rPr>
              <a:t>mana</a:t>
            </a:r>
            <a:r>
              <a:rPr sz="3200" spc="-75" dirty="0">
                <a:latin typeface="Constantia"/>
                <a:cs typeface="Constantia"/>
              </a:rPr>
              <a:t>g</a:t>
            </a:r>
            <a:r>
              <a:rPr sz="3200" dirty="0">
                <a:latin typeface="Constantia"/>
                <a:cs typeface="Constantia"/>
              </a:rPr>
              <a:t>er</a:t>
            </a:r>
            <a:r>
              <a:rPr sz="3200" spc="-195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or</a:t>
            </a:r>
            <a:r>
              <a:rPr sz="3200" spc="-20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an</a:t>
            </a:r>
            <a:r>
              <a:rPr sz="3200" spc="-5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H</a:t>
            </a:r>
            <a:r>
              <a:rPr sz="3200" dirty="0">
                <a:latin typeface="Constantia"/>
                <a:cs typeface="Constantia"/>
              </a:rPr>
              <a:t>R</a:t>
            </a:r>
            <a:r>
              <a:rPr sz="3200" spc="-45" dirty="0">
                <a:latin typeface="Constantia"/>
                <a:cs typeface="Constantia"/>
              </a:rPr>
              <a:t> </a:t>
            </a:r>
            <a:r>
              <a:rPr sz="3200" spc="-55" dirty="0">
                <a:latin typeface="Constantia"/>
                <a:cs typeface="Constantia"/>
              </a:rPr>
              <a:t>r</a:t>
            </a:r>
            <a:r>
              <a:rPr sz="3200" dirty="0">
                <a:latin typeface="Constantia"/>
                <a:cs typeface="Constantia"/>
              </a:rPr>
              <a:t>ep</a:t>
            </a:r>
            <a:r>
              <a:rPr sz="3200" spc="-60" dirty="0">
                <a:latin typeface="Constantia"/>
                <a:cs typeface="Constantia"/>
              </a:rPr>
              <a:t>r</a:t>
            </a:r>
            <a:r>
              <a:rPr sz="3200" dirty="0">
                <a:latin typeface="Constantia"/>
                <a:cs typeface="Constantia"/>
              </a:rPr>
              <a:t>esenta</a:t>
            </a:r>
            <a:r>
              <a:rPr sz="3200" spc="-15" dirty="0">
                <a:latin typeface="Constantia"/>
                <a:cs typeface="Constantia"/>
              </a:rPr>
              <a:t>t</a:t>
            </a:r>
            <a:r>
              <a:rPr sz="3200" spc="-35" dirty="0">
                <a:latin typeface="Constantia"/>
                <a:cs typeface="Constantia"/>
              </a:rPr>
              <a:t>i</a:t>
            </a:r>
            <a:r>
              <a:rPr sz="3200" spc="-75" dirty="0">
                <a:latin typeface="Constantia"/>
                <a:cs typeface="Constantia"/>
              </a:rPr>
              <a:t>v</a:t>
            </a:r>
            <a:r>
              <a:rPr sz="3200" dirty="0">
                <a:latin typeface="Constantia"/>
                <a:cs typeface="Constantia"/>
              </a:rPr>
              <a:t>e  </a:t>
            </a:r>
            <a:r>
              <a:rPr sz="3200" spc="-15" dirty="0">
                <a:latin typeface="Constantia"/>
                <a:cs typeface="Constantia"/>
              </a:rPr>
              <a:t>conducts</a:t>
            </a:r>
            <a:r>
              <a:rPr sz="3200" spc="-10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this</a:t>
            </a:r>
            <a:r>
              <a:rPr sz="3200" spc="-135" dirty="0">
                <a:latin typeface="Constantia"/>
                <a:cs typeface="Constantia"/>
              </a:rPr>
              <a:t> </a:t>
            </a:r>
            <a:r>
              <a:rPr sz="3200" spc="-15" dirty="0">
                <a:latin typeface="Constantia"/>
                <a:cs typeface="Constantia"/>
              </a:rPr>
              <a:t>programme</a:t>
            </a:r>
            <a:endParaRPr sz="3200">
              <a:latin typeface="Constantia"/>
              <a:cs typeface="Constantia"/>
            </a:endParaRPr>
          </a:p>
          <a:p>
            <a:pPr marL="287020" marR="247650" indent="-274955">
              <a:lnSpc>
                <a:spcPct val="100000"/>
              </a:lnSpc>
              <a:spcBef>
                <a:spcPts val="600"/>
              </a:spcBef>
              <a:buClr>
                <a:srgbClr val="C32C2D"/>
              </a:buClr>
              <a:buSzPct val="79687"/>
              <a:buFont typeface="Wingdings"/>
              <a:buChar char=""/>
              <a:tabLst>
                <a:tab pos="287655" algn="l"/>
              </a:tabLst>
            </a:pPr>
            <a:r>
              <a:rPr sz="3200" spc="-25" dirty="0">
                <a:latin typeface="Constantia"/>
                <a:cs typeface="Constantia"/>
              </a:rPr>
              <a:t>M</a:t>
            </a:r>
            <a:r>
              <a:rPr sz="3200" dirty="0">
                <a:latin typeface="Constantia"/>
                <a:cs typeface="Constantia"/>
              </a:rPr>
              <a:t>ana</a:t>
            </a:r>
            <a:r>
              <a:rPr sz="3200" spc="-80" dirty="0">
                <a:latin typeface="Constantia"/>
                <a:cs typeface="Constantia"/>
              </a:rPr>
              <a:t>g</a:t>
            </a:r>
            <a:r>
              <a:rPr sz="3200" dirty="0">
                <a:latin typeface="Constantia"/>
                <a:cs typeface="Constantia"/>
              </a:rPr>
              <a:t>ement</a:t>
            </a:r>
            <a:r>
              <a:rPr sz="3200" spc="-13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t</a:t>
            </a:r>
            <a:r>
              <a:rPr sz="3200" spc="-70" dirty="0">
                <a:latin typeface="Constantia"/>
                <a:cs typeface="Constantia"/>
              </a:rPr>
              <a:t>r</a:t>
            </a:r>
            <a:r>
              <a:rPr sz="3200" dirty="0">
                <a:latin typeface="Constantia"/>
                <a:cs typeface="Constantia"/>
              </a:rPr>
              <a:t>ainees</a:t>
            </a:r>
            <a:r>
              <a:rPr sz="3200" spc="-135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or</a:t>
            </a:r>
            <a:r>
              <a:rPr sz="3200" spc="-20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g</a:t>
            </a:r>
            <a:r>
              <a:rPr sz="3200" spc="-60" dirty="0">
                <a:latin typeface="Constantia"/>
                <a:cs typeface="Constantia"/>
              </a:rPr>
              <a:t>r</a:t>
            </a:r>
            <a:r>
              <a:rPr sz="3200" dirty="0">
                <a:latin typeface="Constantia"/>
                <a:cs typeface="Constantia"/>
              </a:rPr>
              <a:t>adua</a:t>
            </a:r>
            <a:r>
              <a:rPr sz="3200" spc="-60" dirty="0">
                <a:latin typeface="Constantia"/>
                <a:cs typeface="Constantia"/>
              </a:rPr>
              <a:t>t</a:t>
            </a:r>
            <a:r>
              <a:rPr sz="3200" dirty="0">
                <a:latin typeface="Constantia"/>
                <a:cs typeface="Constantia"/>
              </a:rPr>
              <a:t>e</a:t>
            </a:r>
            <a:r>
              <a:rPr sz="3200" spc="-155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engineer  </a:t>
            </a:r>
            <a:r>
              <a:rPr sz="3200" spc="-10" dirty="0">
                <a:latin typeface="Constantia"/>
                <a:cs typeface="Constantia"/>
              </a:rPr>
              <a:t>trainees</a:t>
            </a:r>
            <a:r>
              <a:rPr sz="3200" spc="-140" dirty="0">
                <a:latin typeface="Constantia"/>
                <a:cs typeface="Constantia"/>
              </a:rPr>
              <a:t> </a:t>
            </a:r>
            <a:r>
              <a:rPr sz="3200" spc="-20" dirty="0">
                <a:latin typeface="Constantia"/>
                <a:cs typeface="Constantia"/>
              </a:rPr>
              <a:t>are</a:t>
            </a:r>
            <a:r>
              <a:rPr sz="3200" spc="-155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exposed</a:t>
            </a:r>
            <a:r>
              <a:rPr sz="3200" spc="-30" dirty="0">
                <a:latin typeface="Constantia"/>
                <a:cs typeface="Constantia"/>
              </a:rPr>
              <a:t> to</a:t>
            </a:r>
            <a:r>
              <a:rPr sz="3200" spc="-12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this</a:t>
            </a:r>
            <a:endParaRPr sz="3200">
              <a:latin typeface="Constantia"/>
              <a:cs typeface="Constantia"/>
            </a:endParaRPr>
          </a:p>
          <a:p>
            <a:pPr marL="287020" marR="1127125" indent="-274955">
              <a:lnSpc>
                <a:spcPct val="100000"/>
              </a:lnSpc>
              <a:spcBef>
                <a:spcPts val="600"/>
              </a:spcBef>
              <a:buClr>
                <a:srgbClr val="C32C2D"/>
              </a:buClr>
              <a:buSzPct val="79687"/>
              <a:buFont typeface="Wingdings"/>
              <a:buChar char=""/>
              <a:tabLst>
                <a:tab pos="287655" algn="l"/>
              </a:tabLst>
            </a:pPr>
            <a:r>
              <a:rPr sz="3200" dirty="0">
                <a:latin typeface="Constantia"/>
                <a:cs typeface="Constantia"/>
              </a:rPr>
              <a:t>Each</a:t>
            </a:r>
            <a:r>
              <a:rPr sz="3200" spc="-6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indu</a:t>
            </a:r>
            <a:r>
              <a:rPr sz="3200" spc="-15" dirty="0">
                <a:latin typeface="Constantia"/>
                <a:cs typeface="Constantia"/>
              </a:rPr>
              <a:t>s</a:t>
            </a:r>
            <a:r>
              <a:rPr sz="3200" spc="-5" dirty="0">
                <a:latin typeface="Constantia"/>
                <a:cs typeface="Constantia"/>
              </a:rPr>
              <a:t>t</a:t>
            </a:r>
            <a:r>
              <a:rPr sz="3200" spc="35" dirty="0">
                <a:latin typeface="Constantia"/>
                <a:cs typeface="Constantia"/>
              </a:rPr>
              <a:t>r</a:t>
            </a:r>
            <a:r>
              <a:rPr sz="3200" spc="-5" dirty="0">
                <a:latin typeface="Constantia"/>
                <a:cs typeface="Constantia"/>
              </a:rPr>
              <a:t>y/sec</a:t>
            </a:r>
            <a:r>
              <a:rPr sz="3200" spc="-50" dirty="0">
                <a:latin typeface="Constantia"/>
                <a:cs typeface="Constantia"/>
              </a:rPr>
              <a:t>t</a:t>
            </a:r>
            <a:r>
              <a:rPr sz="3200" dirty="0">
                <a:latin typeface="Constantia"/>
                <a:cs typeface="Constantia"/>
              </a:rPr>
              <a:t>or</a:t>
            </a:r>
            <a:r>
              <a:rPr sz="3200" spc="-21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de</a:t>
            </a:r>
            <a:r>
              <a:rPr sz="3200" spc="-85" dirty="0">
                <a:latin typeface="Constantia"/>
                <a:cs typeface="Constantia"/>
              </a:rPr>
              <a:t>v</a:t>
            </a:r>
            <a:r>
              <a:rPr sz="3200" dirty="0">
                <a:latin typeface="Constantia"/>
                <a:cs typeface="Constantia"/>
              </a:rPr>
              <a:t>elo</a:t>
            </a:r>
            <a:r>
              <a:rPr sz="3200" spc="-20" dirty="0">
                <a:latin typeface="Constantia"/>
                <a:cs typeface="Constantia"/>
              </a:rPr>
              <a:t>p</a:t>
            </a:r>
            <a:r>
              <a:rPr sz="3200" dirty="0">
                <a:latin typeface="Constantia"/>
                <a:cs typeface="Constantia"/>
              </a:rPr>
              <a:t>s</a:t>
            </a:r>
            <a:r>
              <a:rPr sz="3200" spc="-6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it</a:t>
            </a:r>
            <a:r>
              <a:rPr sz="3200" dirty="0">
                <a:latin typeface="Constantia"/>
                <a:cs typeface="Constantia"/>
              </a:rPr>
              <a:t>s</a:t>
            </a:r>
            <a:r>
              <a:rPr sz="3200" spc="-150" dirty="0">
                <a:latin typeface="Constantia"/>
                <a:cs typeface="Constantia"/>
              </a:rPr>
              <a:t> </a:t>
            </a:r>
            <a:r>
              <a:rPr sz="3200" spc="-70" dirty="0">
                <a:latin typeface="Constantia"/>
                <a:cs typeface="Constantia"/>
              </a:rPr>
              <a:t>o</a:t>
            </a:r>
            <a:r>
              <a:rPr sz="3200" dirty="0">
                <a:latin typeface="Constantia"/>
                <a:cs typeface="Constantia"/>
              </a:rPr>
              <a:t>wn  </a:t>
            </a:r>
            <a:r>
              <a:rPr sz="3200" spc="-20" dirty="0">
                <a:latin typeface="Constantia"/>
                <a:cs typeface="Constantia"/>
              </a:rPr>
              <a:t>procedure</a:t>
            </a:r>
            <a:r>
              <a:rPr sz="3200" spc="-16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as</a:t>
            </a:r>
            <a:r>
              <a:rPr sz="3200" spc="-114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per</a:t>
            </a:r>
            <a:r>
              <a:rPr sz="3200" spc="-12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its</a:t>
            </a:r>
            <a:r>
              <a:rPr sz="3200" spc="-7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needs</a:t>
            </a:r>
            <a:endParaRPr sz="3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711018"/>
            <a:ext cx="594995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5" dirty="0"/>
              <a:t>TYPES</a:t>
            </a:r>
            <a:r>
              <a:rPr sz="4300" spc="-40" dirty="0"/>
              <a:t> </a:t>
            </a:r>
            <a:r>
              <a:rPr sz="4300" dirty="0"/>
              <a:t>OF</a:t>
            </a:r>
            <a:r>
              <a:rPr sz="4300" spc="-35" dirty="0"/>
              <a:t> </a:t>
            </a:r>
            <a:r>
              <a:rPr sz="4300" spc="-5" dirty="0"/>
              <a:t>INDUCTION</a:t>
            </a:r>
            <a:endParaRPr sz="43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1188" y="3294888"/>
            <a:ext cx="5993892" cy="9753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705</Words>
  <Application>Microsoft Office PowerPoint</Application>
  <PresentationFormat>On-screen Show (4:3)</PresentationFormat>
  <Paragraphs>127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 MT</vt:lpstr>
      <vt:lpstr>Calibri</vt:lpstr>
      <vt:lpstr>Constantia</vt:lpstr>
      <vt:lpstr>Courier New</vt:lpstr>
      <vt:lpstr>Segoe UI Symbol</vt:lpstr>
      <vt:lpstr>Times New Roman</vt:lpstr>
      <vt:lpstr>Wingdings</vt:lpstr>
      <vt:lpstr>Office Theme</vt:lpstr>
      <vt:lpstr>INDUCTION</vt:lpstr>
      <vt:lpstr>Contents</vt:lpstr>
      <vt:lpstr>MEANING</vt:lpstr>
      <vt:lpstr>DEFINITION</vt:lpstr>
      <vt:lpstr>OBJECTIVES</vt:lpstr>
      <vt:lpstr>PURPOSE</vt:lpstr>
      <vt:lpstr>STEPS IN INDUCTION</vt:lpstr>
      <vt:lpstr>WHO &amp; HOW DO THE  INDUCTION</vt:lpstr>
      <vt:lpstr>TYPES OF INDUCTION</vt:lpstr>
      <vt:lpstr>FORMAL Vs. INFORMAL  INDUCTION</vt:lpstr>
      <vt:lpstr>INDIVIDUAL Vs. COLLECTIVE  INDUCTION</vt:lpstr>
      <vt:lpstr>SERIAL Vs. DISJUNCTIVE  INDUCTION</vt:lpstr>
      <vt:lpstr>INVESTITURE Vs  DIVESTITURE INDUCTION</vt:lpstr>
      <vt:lpstr>PROBLEMS OF INDUCTION</vt:lpstr>
      <vt:lpstr>PowerPoint Presentation</vt:lpstr>
      <vt:lpstr>INTRODUCTION</vt:lpstr>
      <vt:lpstr>ORGANIZATIONAL ISSUES</vt:lpstr>
      <vt:lpstr>JOB DUTIES</vt:lpstr>
      <vt:lpstr>EMPLOYEE BENEFITS</vt:lpstr>
      <vt:lpstr>HOW TO CONDUCT  INDUCTION SUCCESSFULLY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INDUCTION</dc:title>
  <cp:lastModifiedBy>Shweta Lalwani</cp:lastModifiedBy>
  <cp:revision>2</cp:revision>
  <dcterms:created xsi:type="dcterms:W3CDTF">2021-04-26T09:14:53Z</dcterms:created>
  <dcterms:modified xsi:type="dcterms:W3CDTF">2021-04-26T09:16:22Z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2015-03-07T00:00:00Z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2021-04-26T00:00:00Z</vt:filetime>
  </property>
</Properties>
</file>