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915D2-7E45-49D4-BF67-588C890A113C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CF353-5B7E-4B8F-B7E5-0D04A5B743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58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8BB96-535B-467D-AA22-2082A8EF6190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C1575-790C-4491-9C8F-EAF46A1A0B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APPROACHES TO INDUSTRIAL RELATIONS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533400"/>
            <a:ext cx="8065288" cy="575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160" y="990600"/>
            <a:ext cx="844884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838200"/>
            <a:ext cx="7743485" cy="544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MARXIST APPROACH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2871" y="1600200"/>
            <a:ext cx="7805329" cy="450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APPROACH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6432" y="1524000"/>
            <a:ext cx="7741768" cy="4696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APPROACHES OF IR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9271" y="1371600"/>
            <a:ext cx="8029929" cy="4971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APPROACHES TO INDUSTRIAL RELATIONS</vt:lpstr>
      <vt:lpstr>PowerPoint Presentation</vt:lpstr>
      <vt:lpstr>PowerPoint Presentation</vt:lpstr>
      <vt:lpstr>PowerPoint Presentation</vt:lpstr>
      <vt:lpstr>MARXIST APPROACH</vt:lpstr>
      <vt:lpstr>SYSTEMS APPROACH</vt:lpstr>
      <vt:lpstr>OTHER APPROACHES OF IR</vt:lpstr>
    </vt:vector>
  </TitlesOfParts>
  <Company>india2world@ymail.com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india2world@ymail.com</dc:creator>
  <cp:lastModifiedBy>Shweta Lalwani</cp:lastModifiedBy>
  <cp:revision>8</cp:revision>
  <cp:lastPrinted>2018-08-02T04:29:03Z</cp:lastPrinted>
  <dcterms:created xsi:type="dcterms:W3CDTF">2014-05-19T10:21:04Z</dcterms:created>
  <dcterms:modified xsi:type="dcterms:W3CDTF">2020-07-07T06:05:51Z</dcterms:modified>
</cp:coreProperties>
</file>