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59" r:id="rId6"/>
    <p:sldId id="260" r:id="rId7"/>
    <p:sldId id="261"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p:scale>
          <a:sx n="70" d="100"/>
          <a:sy n="70" d="100"/>
        </p:scale>
        <p:origin x="442" y="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82A76-0021-4968-8EC8-93FE07C6C8E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DA05378C-2959-4202-B6E9-355EFECE3E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52B98202-A4DE-4F71-9111-558B3AE5C0A2}"/>
              </a:ext>
            </a:extLst>
          </p:cNvPr>
          <p:cNvSpPr>
            <a:spLocks noGrp="1"/>
          </p:cNvSpPr>
          <p:nvPr>
            <p:ph type="dt" sz="half" idx="10"/>
          </p:nvPr>
        </p:nvSpPr>
        <p:spPr/>
        <p:txBody>
          <a:bodyPr/>
          <a:lstStyle/>
          <a:p>
            <a:fld id="{7C821D51-3ACD-4C8C-BAEE-07FCB8E6F7B5}" type="datetimeFigureOut">
              <a:rPr lang="en-IN" smtClean="0"/>
              <a:t>31-08-2021</a:t>
            </a:fld>
            <a:endParaRPr lang="en-IN"/>
          </a:p>
        </p:txBody>
      </p:sp>
      <p:sp>
        <p:nvSpPr>
          <p:cNvPr id="5" name="Footer Placeholder 4">
            <a:extLst>
              <a:ext uri="{FF2B5EF4-FFF2-40B4-BE49-F238E27FC236}">
                <a16:creationId xmlns:a16="http://schemas.microsoft.com/office/drawing/2014/main" id="{9B617B78-A526-4DCA-91D5-4B791F3B806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1677F4D-3AF1-472A-8B80-DB1F0658141B}"/>
              </a:ext>
            </a:extLst>
          </p:cNvPr>
          <p:cNvSpPr>
            <a:spLocks noGrp="1"/>
          </p:cNvSpPr>
          <p:nvPr>
            <p:ph type="sldNum" sz="quarter" idx="12"/>
          </p:nvPr>
        </p:nvSpPr>
        <p:spPr/>
        <p:txBody>
          <a:bodyPr/>
          <a:lstStyle/>
          <a:p>
            <a:fld id="{14D229B9-715C-4E54-B717-5A4CEA6104CE}" type="slidenum">
              <a:rPr lang="en-IN" smtClean="0"/>
              <a:t>‹#›</a:t>
            </a:fld>
            <a:endParaRPr lang="en-IN"/>
          </a:p>
        </p:txBody>
      </p:sp>
    </p:spTree>
    <p:extLst>
      <p:ext uri="{BB962C8B-B14F-4D97-AF65-F5344CB8AC3E}">
        <p14:creationId xmlns:p14="http://schemas.microsoft.com/office/powerpoint/2010/main" val="4197888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0490F-4824-4519-8568-A4616E0E36FA}"/>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2CD60C5F-3695-414E-9E48-AC00F3CD2D7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97F45A7-96C8-49EC-9D22-1D5FDACA360C}"/>
              </a:ext>
            </a:extLst>
          </p:cNvPr>
          <p:cNvSpPr>
            <a:spLocks noGrp="1"/>
          </p:cNvSpPr>
          <p:nvPr>
            <p:ph type="dt" sz="half" idx="10"/>
          </p:nvPr>
        </p:nvSpPr>
        <p:spPr/>
        <p:txBody>
          <a:bodyPr/>
          <a:lstStyle/>
          <a:p>
            <a:fld id="{7C821D51-3ACD-4C8C-BAEE-07FCB8E6F7B5}" type="datetimeFigureOut">
              <a:rPr lang="en-IN" smtClean="0"/>
              <a:t>31-08-2021</a:t>
            </a:fld>
            <a:endParaRPr lang="en-IN"/>
          </a:p>
        </p:txBody>
      </p:sp>
      <p:sp>
        <p:nvSpPr>
          <p:cNvPr id="5" name="Footer Placeholder 4">
            <a:extLst>
              <a:ext uri="{FF2B5EF4-FFF2-40B4-BE49-F238E27FC236}">
                <a16:creationId xmlns:a16="http://schemas.microsoft.com/office/drawing/2014/main" id="{82B26CC4-FEA6-41DC-97C5-6D460801255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D169895-9ED8-47F0-8F82-65BA7B6DD200}"/>
              </a:ext>
            </a:extLst>
          </p:cNvPr>
          <p:cNvSpPr>
            <a:spLocks noGrp="1"/>
          </p:cNvSpPr>
          <p:nvPr>
            <p:ph type="sldNum" sz="quarter" idx="12"/>
          </p:nvPr>
        </p:nvSpPr>
        <p:spPr/>
        <p:txBody>
          <a:bodyPr/>
          <a:lstStyle/>
          <a:p>
            <a:fld id="{14D229B9-715C-4E54-B717-5A4CEA6104CE}" type="slidenum">
              <a:rPr lang="en-IN" smtClean="0"/>
              <a:t>‹#›</a:t>
            </a:fld>
            <a:endParaRPr lang="en-IN"/>
          </a:p>
        </p:txBody>
      </p:sp>
    </p:spTree>
    <p:extLst>
      <p:ext uri="{BB962C8B-B14F-4D97-AF65-F5344CB8AC3E}">
        <p14:creationId xmlns:p14="http://schemas.microsoft.com/office/powerpoint/2010/main" val="4280248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F85E1F1-3EEE-4363-A921-82B43095317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0A130CC1-01A8-457B-A687-C0E6351EDDA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90D4F52-793E-4037-9285-0F15A1DC8EA7}"/>
              </a:ext>
            </a:extLst>
          </p:cNvPr>
          <p:cNvSpPr>
            <a:spLocks noGrp="1"/>
          </p:cNvSpPr>
          <p:nvPr>
            <p:ph type="dt" sz="half" idx="10"/>
          </p:nvPr>
        </p:nvSpPr>
        <p:spPr/>
        <p:txBody>
          <a:bodyPr/>
          <a:lstStyle/>
          <a:p>
            <a:fld id="{7C821D51-3ACD-4C8C-BAEE-07FCB8E6F7B5}" type="datetimeFigureOut">
              <a:rPr lang="en-IN" smtClean="0"/>
              <a:t>31-08-2021</a:t>
            </a:fld>
            <a:endParaRPr lang="en-IN"/>
          </a:p>
        </p:txBody>
      </p:sp>
      <p:sp>
        <p:nvSpPr>
          <p:cNvPr id="5" name="Footer Placeholder 4">
            <a:extLst>
              <a:ext uri="{FF2B5EF4-FFF2-40B4-BE49-F238E27FC236}">
                <a16:creationId xmlns:a16="http://schemas.microsoft.com/office/drawing/2014/main" id="{2775E308-43B8-4798-AC9E-AE83EBAD3BC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919B3B0-8AE2-4F57-892F-14168D12B6E2}"/>
              </a:ext>
            </a:extLst>
          </p:cNvPr>
          <p:cNvSpPr>
            <a:spLocks noGrp="1"/>
          </p:cNvSpPr>
          <p:nvPr>
            <p:ph type="sldNum" sz="quarter" idx="12"/>
          </p:nvPr>
        </p:nvSpPr>
        <p:spPr/>
        <p:txBody>
          <a:bodyPr/>
          <a:lstStyle/>
          <a:p>
            <a:fld id="{14D229B9-715C-4E54-B717-5A4CEA6104CE}" type="slidenum">
              <a:rPr lang="en-IN" smtClean="0"/>
              <a:t>‹#›</a:t>
            </a:fld>
            <a:endParaRPr lang="en-IN"/>
          </a:p>
        </p:txBody>
      </p:sp>
    </p:spTree>
    <p:extLst>
      <p:ext uri="{BB962C8B-B14F-4D97-AF65-F5344CB8AC3E}">
        <p14:creationId xmlns:p14="http://schemas.microsoft.com/office/powerpoint/2010/main" val="3255366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ED56F-62C4-45D6-8C59-5068F6843BEA}"/>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8197BFE-51C1-4E5C-BF1B-607D1FDA894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5B95815-4A3C-48EC-960B-891FC81362AA}"/>
              </a:ext>
            </a:extLst>
          </p:cNvPr>
          <p:cNvSpPr>
            <a:spLocks noGrp="1"/>
          </p:cNvSpPr>
          <p:nvPr>
            <p:ph type="dt" sz="half" idx="10"/>
          </p:nvPr>
        </p:nvSpPr>
        <p:spPr/>
        <p:txBody>
          <a:bodyPr/>
          <a:lstStyle/>
          <a:p>
            <a:fld id="{7C821D51-3ACD-4C8C-BAEE-07FCB8E6F7B5}" type="datetimeFigureOut">
              <a:rPr lang="en-IN" smtClean="0"/>
              <a:t>31-08-2021</a:t>
            </a:fld>
            <a:endParaRPr lang="en-IN"/>
          </a:p>
        </p:txBody>
      </p:sp>
      <p:sp>
        <p:nvSpPr>
          <p:cNvPr id="5" name="Footer Placeholder 4">
            <a:extLst>
              <a:ext uri="{FF2B5EF4-FFF2-40B4-BE49-F238E27FC236}">
                <a16:creationId xmlns:a16="http://schemas.microsoft.com/office/drawing/2014/main" id="{C9A84593-6FED-47BB-88AC-8AF05D49254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216CEBC-BCA3-423E-A579-03394A7380A3}"/>
              </a:ext>
            </a:extLst>
          </p:cNvPr>
          <p:cNvSpPr>
            <a:spLocks noGrp="1"/>
          </p:cNvSpPr>
          <p:nvPr>
            <p:ph type="sldNum" sz="quarter" idx="12"/>
          </p:nvPr>
        </p:nvSpPr>
        <p:spPr/>
        <p:txBody>
          <a:bodyPr/>
          <a:lstStyle/>
          <a:p>
            <a:fld id="{14D229B9-715C-4E54-B717-5A4CEA6104CE}" type="slidenum">
              <a:rPr lang="en-IN" smtClean="0"/>
              <a:t>‹#›</a:t>
            </a:fld>
            <a:endParaRPr lang="en-IN"/>
          </a:p>
        </p:txBody>
      </p:sp>
    </p:spTree>
    <p:extLst>
      <p:ext uri="{BB962C8B-B14F-4D97-AF65-F5344CB8AC3E}">
        <p14:creationId xmlns:p14="http://schemas.microsoft.com/office/powerpoint/2010/main" val="3314636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67953-3FDA-4D00-BA98-ECFA4FAFF1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384772F8-2D07-4E39-B556-B7BFC284D3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7860B99-052A-4F7A-9861-3136F460C7E4}"/>
              </a:ext>
            </a:extLst>
          </p:cNvPr>
          <p:cNvSpPr>
            <a:spLocks noGrp="1"/>
          </p:cNvSpPr>
          <p:nvPr>
            <p:ph type="dt" sz="half" idx="10"/>
          </p:nvPr>
        </p:nvSpPr>
        <p:spPr/>
        <p:txBody>
          <a:bodyPr/>
          <a:lstStyle/>
          <a:p>
            <a:fld id="{7C821D51-3ACD-4C8C-BAEE-07FCB8E6F7B5}" type="datetimeFigureOut">
              <a:rPr lang="en-IN" smtClean="0"/>
              <a:t>31-08-2021</a:t>
            </a:fld>
            <a:endParaRPr lang="en-IN"/>
          </a:p>
        </p:txBody>
      </p:sp>
      <p:sp>
        <p:nvSpPr>
          <p:cNvPr id="5" name="Footer Placeholder 4">
            <a:extLst>
              <a:ext uri="{FF2B5EF4-FFF2-40B4-BE49-F238E27FC236}">
                <a16:creationId xmlns:a16="http://schemas.microsoft.com/office/drawing/2014/main" id="{53485960-3265-4919-91DF-02B665F85C4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8934880-2FF4-40DA-A34A-C1F9D56E4CF3}"/>
              </a:ext>
            </a:extLst>
          </p:cNvPr>
          <p:cNvSpPr>
            <a:spLocks noGrp="1"/>
          </p:cNvSpPr>
          <p:nvPr>
            <p:ph type="sldNum" sz="quarter" idx="12"/>
          </p:nvPr>
        </p:nvSpPr>
        <p:spPr/>
        <p:txBody>
          <a:bodyPr/>
          <a:lstStyle/>
          <a:p>
            <a:fld id="{14D229B9-715C-4E54-B717-5A4CEA6104CE}" type="slidenum">
              <a:rPr lang="en-IN" smtClean="0"/>
              <a:t>‹#›</a:t>
            </a:fld>
            <a:endParaRPr lang="en-IN"/>
          </a:p>
        </p:txBody>
      </p:sp>
    </p:spTree>
    <p:extLst>
      <p:ext uri="{BB962C8B-B14F-4D97-AF65-F5344CB8AC3E}">
        <p14:creationId xmlns:p14="http://schemas.microsoft.com/office/powerpoint/2010/main" val="617582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07ABD-85CC-442E-A9A5-53A12E347CD1}"/>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C02EF1C7-9B8D-41C2-B363-3A0BA66BA53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1749E1A-ABFE-4DA2-87A5-7865FAB6636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B78C52A0-64A6-4AFF-87F0-AE23CB6E761F}"/>
              </a:ext>
            </a:extLst>
          </p:cNvPr>
          <p:cNvSpPr>
            <a:spLocks noGrp="1"/>
          </p:cNvSpPr>
          <p:nvPr>
            <p:ph type="dt" sz="half" idx="10"/>
          </p:nvPr>
        </p:nvSpPr>
        <p:spPr/>
        <p:txBody>
          <a:bodyPr/>
          <a:lstStyle/>
          <a:p>
            <a:fld id="{7C821D51-3ACD-4C8C-BAEE-07FCB8E6F7B5}" type="datetimeFigureOut">
              <a:rPr lang="en-IN" smtClean="0"/>
              <a:t>31-08-2021</a:t>
            </a:fld>
            <a:endParaRPr lang="en-IN"/>
          </a:p>
        </p:txBody>
      </p:sp>
      <p:sp>
        <p:nvSpPr>
          <p:cNvPr id="6" name="Footer Placeholder 5">
            <a:extLst>
              <a:ext uri="{FF2B5EF4-FFF2-40B4-BE49-F238E27FC236}">
                <a16:creationId xmlns:a16="http://schemas.microsoft.com/office/drawing/2014/main" id="{50D9D2D4-A1FA-46C1-90CF-71A2B6F482BA}"/>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7DD3F230-553A-4BA7-A6C5-BD09DA96FACC}"/>
              </a:ext>
            </a:extLst>
          </p:cNvPr>
          <p:cNvSpPr>
            <a:spLocks noGrp="1"/>
          </p:cNvSpPr>
          <p:nvPr>
            <p:ph type="sldNum" sz="quarter" idx="12"/>
          </p:nvPr>
        </p:nvSpPr>
        <p:spPr/>
        <p:txBody>
          <a:bodyPr/>
          <a:lstStyle/>
          <a:p>
            <a:fld id="{14D229B9-715C-4E54-B717-5A4CEA6104CE}" type="slidenum">
              <a:rPr lang="en-IN" smtClean="0"/>
              <a:t>‹#›</a:t>
            </a:fld>
            <a:endParaRPr lang="en-IN"/>
          </a:p>
        </p:txBody>
      </p:sp>
    </p:spTree>
    <p:extLst>
      <p:ext uri="{BB962C8B-B14F-4D97-AF65-F5344CB8AC3E}">
        <p14:creationId xmlns:p14="http://schemas.microsoft.com/office/powerpoint/2010/main" val="635746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D1019-80F3-4C85-91A1-B19AF6947D27}"/>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EB691B8E-5E29-408C-BB9E-CC90994780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3E2F227-8190-49D3-B129-ABC5B3D25B9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042095F3-8DDE-475E-AD49-21662047F21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92464C9-145D-4D09-BC47-38AB45447B7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8A584B74-8BDD-45FE-9E80-99C2E9D2183D}"/>
              </a:ext>
            </a:extLst>
          </p:cNvPr>
          <p:cNvSpPr>
            <a:spLocks noGrp="1"/>
          </p:cNvSpPr>
          <p:nvPr>
            <p:ph type="dt" sz="half" idx="10"/>
          </p:nvPr>
        </p:nvSpPr>
        <p:spPr/>
        <p:txBody>
          <a:bodyPr/>
          <a:lstStyle/>
          <a:p>
            <a:fld id="{7C821D51-3ACD-4C8C-BAEE-07FCB8E6F7B5}" type="datetimeFigureOut">
              <a:rPr lang="en-IN" smtClean="0"/>
              <a:t>31-08-2021</a:t>
            </a:fld>
            <a:endParaRPr lang="en-IN"/>
          </a:p>
        </p:txBody>
      </p:sp>
      <p:sp>
        <p:nvSpPr>
          <p:cNvPr id="8" name="Footer Placeholder 7">
            <a:extLst>
              <a:ext uri="{FF2B5EF4-FFF2-40B4-BE49-F238E27FC236}">
                <a16:creationId xmlns:a16="http://schemas.microsoft.com/office/drawing/2014/main" id="{EEEA7993-4AA0-4972-9148-1A1DF1A2B15D}"/>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8C32892B-EF91-479F-87B0-F0D2F81F9D75}"/>
              </a:ext>
            </a:extLst>
          </p:cNvPr>
          <p:cNvSpPr>
            <a:spLocks noGrp="1"/>
          </p:cNvSpPr>
          <p:nvPr>
            <p:ph type="sldNum" sz="quarter" idx="12"/>
          </p:nvPr>
        </p:nvSpPr>
        <p:spPr/>
        <p:txBody>
          <a:bodyPr/>
          <a:lstStyle/>
          <a:p>
            <a:fld id="{14D229B9-715C-4E54-B717-5A4CEA6104CE}" type="slidenum">
              <a:rPr lang="en-IN" smtClean="0"/>
              <a:t>‹#›</a:t>
            </a:fld>
            <a:endParaRPr lang="en-IN"/>
          </a:p>
        </p:txBody>
      </p:sp>
    </p:spTree>
    <p:extLst>
      <p:ext uri="{BB962C8B-B14F-4D97-AF65-F5344CB8AC3E}">
        <p14:creationId xmlns:p14="http://schemas.microsoft.com/office/powerpoint/2010/main" val="3095840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BE839-91FE-4DEC-B360-E1CF257C7F2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A23562D7-CDC0-4F74-AB19-BE5B20C3E872}"/>
              </a:ext>
            </a:extLst>
          </p:cNvPr>
          <p:cNvSpPr>
            <a:spLocks noGrp="1"/>
          </p:cNvSpPr>
          <p:nvPr>
            <p:ph type="dt" sz="half" idx="10"/>
          </p:nvPr>
        </p:nvSpPr>
        <p:spPr/>
        <p:txBody>
          <a:bodyPr/>
          <a:lstStyle/>
          <a:p>
            <a:fld id="{7C821D51-3ACD-4C8C-BAEE-07FCB8E6F7B5}" type="datetimeFigureOut">
              <a:rPr lang="en-IN" smtClean="0"/>
              <a:t>31-08-2021</a:t>
            </a:fld>
            <a:endParaRPr lang="en-IN"/>
          </a:p>
        </p:txBody>
      </p:sp>
      <p:sp>
        <p:nvSpPr>
          <p:cNvPr id="4" name="Footer Placeholder 3">
            <a:extLst>
              <a:ext uri="{FF2B5EF4-FFF2-40B4-BE49-F238E27FC236}">
                <a16:creationId xmlns:a16="http://schemas.microsoft.com/office/drawing/2014/main" id="{82E118FA-2BC7-43F2-A415-1E10140B0170}"/>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EEBFF946-3BC6-455A-904E-4ABDAFBBB99B}"/>
              </a:ext>
            </a:extLst>
          </p:cNvPr>
          <p:cNvSpPr>
            <a:spLocks noGrp="1"/>
          </p:cNvSpPr>
          <p:nvPr>
            <p:ph type="sldNum" sz="quarter" idx="12"/>
          </p:nvPr>
        </p:nvSpPr>
        <p:spPr/>
        <p:txBody>
          <a:bodyPr/>
          <a:lstStyle/>
          <a:p>
            <a:fld id="{14D229B9-715C-4E54-B717-5A4CEA6104CE}" type="slidenum">
              <a:rPr lang="en-IN" smtClean="0"/>
              <a:t>‹#›</a:t>
            </a:fld>
            <a:endParaRPr lang="en-IN"/>
          </a:p>
        </p:txBody>
      </p:sp>
    </p:spTree>
    <p:extLst>
      <p:ext uri="{BB962C8B-B14F-4D97-AF65-F5344CB8AC3E}">
        <p14:creationId xmlns:p14="http://schemas.microsoft.com/office/powerpoint/2010/main" val="3620049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AF8C4F-809D-44B0-B81C-D4D6F9DE6104}"/>
              </a:ext>
            </a:extLst>
          </p:cNvPr>
          <p:cNvSpPr>
            <a:spLocks noGrp="1"/>
          </p:cNvSpPr>
          <p:nvPr>
            <p:ph type="dt" sz="half" idx="10"/>
          </p:nvPr>
        </p:nvSpPr>
        <p:spPr/>
        <p:txBody>
          <a:bodyPr/>
          <a:lstStyle/>
          <a:p>
            <a:fld id="{7C821D51-3ACD-4C8C-BAEE-07FCB8E6F7B5}" type="datetimeFigureOut">
              <a:rPr lang="en-IN" smtClean="0"/>
              <a:t>31-08-2021</a:t>
            </a:fld>
            <a:endParaRPr lang="en-IN"/>
          </a:p>
        </p:txBody>
      </p:sp>
      <p:sp>
        <p:nvSpPr>
          <p:cNvPr id="3" name="Footer Placeholder 2">
            <a:extLst>
              <a:ext uri="{FF2B5EF4-FFF2-40B4-BE49-F238E27FC236}">
                <a16:creationId xmlns:a16="http://schemas.microsoft.com/office/drawing/2014/main" id="{8DF74FDF-CD73-490A-85DF-980320A3A4B4}"/>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8BA4B0C5-D72C-451D-A9E5-B3EB59D831FF}"/>
              </a:ext>
            </a:extLst>
          </p:cNvPr>
          <p:cNvSpPr>
            <a:spLocks noGrp="1"/>
          </p:cNvSpPr>
          <p:nvPr>
            <p:ph type="sldNum" sz="quarter" idx="12"/>
          </p:nvPr>
        </p:nvSpPr>
        <p:spPr/>
        <p:txBody>
          <a:bodyPr/>
          <a:lstStyle/>
          <a:p>
            <a:fld id="{14D229B9-715C-4E54-B717-5A4CEA6104CE}" type="slidenum">
              <a:rPr lang="en-IN" smtClean="0"/>
              <a:t>‹#›</a:t>
            </a:fld>
            <a:endParaRPr lang="en-IN"/>
          </a:p>
        </p:txBody>
      </p:sp>
    </p:spTree>
    <p:extLst>
      <p:ext uri="{BB962C8B-B14F-4D97-AF65-F5344CB8AC3E}">
        <p14:creationId xmlns:p14="http://schemas.microsoft.com/office/powerpoint/2010/main" val="4257454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DC5F8-E7E3-4B94-B624-AE5D0414B7C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B03E0215-C094-40B5-9AD6-D00D7F9B606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5B14AFF8-0C50-4D0D-8941-ED824D5CD3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0013C0-9ED8-414C-B8BB-0E8406478365}"/>
              </a:ext>
            </a:extLst>
          </p:cNvPr>
          <p:cNvSpPr>
            <a:spLocks noGrp="1"/>
          </p:cNvSpPr>
          <p:nvPr>
            <p:ph type="dt" sz="half" idx="10"/>
          </p:nvPr>
        </p:nvSpPr>
        <p:spPr/>
        <p:txBody>
          <a:bodyPr/>
          <a:lstStyle/>
          <a:p>
            <a:fld id="{7C821D51-3ACD-4C8C-BAEE-07FCB8E6F7B5}" type="datetimeFigureOut">
              <a:rPr lang="en-IN" smtClean="0"/>
              <a:t>31-08-2021</a:t>
            </a:fld>
            <a:endParaRPr lang="en-IN"/>
          </a:p>
        </p:txBody>
      </p:sp>
      <p:sp>
        <p:nvSpPr>
          <p:cNvPr id="6" name="Footer Placeholder 5">
            <a:extLst>
              <a:ext uri="{FF2B5EF4-FFF2-40B4-BE49-F238E27FC236}">
                <a16:creationId xmlns:a16="http://schemas.microsoft.com/office/drawing/2014/main" id="{909FE873-8A5D-450D-BDA0-2018137F036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A15D13C-1EFA-4F51-97EB-3D1AE3A6983A}"/>
              </a:ext>
            </a:extLst>
          </p:cNvPr>
          <p:cNvSpPr>
            <a:spLocks noGrp="1"/>
          </p:cNvSpPr>
          <p:nvPr>
            <p:ph type="sldNum" sz="quarter" idx="12"/>
          </p:nvPr>
        </p:nvSpPr>
        <p:spPr/>
        <p:txBody>
          <a:bodyPr/>
          <a:lstStyle/>
          <a:p>
            <a:fld id="{14D229B9-715C-4E54-B717-5A4CEA6104CE}" type="slidenum">
              <a:rPr lang="en-IN" smtClean="0"/>
              <a:t>‹#›</a:t>
            </a:fld>
            <a:endParaRPr lang="en-IN"/>
          </a:p>
        </p:txBody>
      </p:sp>
    </p:spTree>
    <p:extLst>
      <p:ext uri="{BB962C8B-B14F-4D97-AF65-F5344CB8AC3E}">
        <p14:creationId xmlns:p14="http://schemas.microsoft.com/office/powerpoint/2010/main" val="824239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A34AF-3448-4835-8F1B-9F59E72839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7807A268-C53D-427A-9672-0B1B3B96E2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460501B2-B2CE-43E2-87C8-AB3D51A38F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EA0CE37-1C73-4260-9CDE-BF53B7DCDA40}"/>
              </a:ext>
            </a:extLst>
          </p:cNvPr>
          <p:cNvSpPr>
            <a:spLocks noGrp="1"/>
          </p:cNvSpPr>
          <p:nvPr>
            <p:ph type="dt" sz="half" idx="10"/>
          </p:nvPr>
        </p:nvSpPr>
        <p:spPr/>
        <p:txBody>
          <a:bodyPr/>
          <a:lstStyle/>
          <a:p>
            <a:fld id="{7C821D51-3ACD-4C8C-BAEE-07FCB8E6F7B5}" type="datetimeFigureOut">
              <a:rPr lang="en-IN" smtClean="0"/>
              <a:t>31-08-2021</a:t>
            </a:fld>
            <a:endParaRPr lang="en-IN"/>
          </a:p>
        </p:txBody>
      </p:sp>
      <p:sp>
        <p:nvSpPr>
          <p:cNvPr id="6" name="Footer Placeholder 5">
            <a:extLst>
              <a:ext uri="{FF2B5EF4-FFF2-40B4-BE49-F238E27FC236}">
                <a16:creationId xmlns:a16="http://schemas.microsoft.com/office/drawing/2014/main" id="{7A836703-CA61-4DB3-9F11-126FDCB23B6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721A92DB-5FD9-49BB-A863-15A40EC45CCC}"/>
              </a:ext>
            </a:extLst>
          </p:cNvPr>
          <p:cNvSpPr>
            <a:spLocks noGrp="1"/>
          </p:cNvSpPr>
          <p:nvPr>
            <p:ph type="sldNum" sz="quarter" idx="12"/>
          </p:nvPr>
        </p:nvSpPr>
        <p:spPr/>
        <p:txBody>
          <a:bodyPr/>
          <a:lstStyle/>
          <a:p>
            <a:fld id="{14D229B9-715C-4E54-B717-5A4CEA6104CE}" type="slidenum">
              <a:rPr lang="en-IN" smtClean="0"/>
              <a:t>‹#›</a:t>
            </a:fld>
            <a:endParaRPr lang="en-IN"/>
          </a:p>
        </p:txBody>
      </p:sp>
    </p:spTree>
    <p:extLst>
      <p:ext uri="{BB962C8B-B14F-4D97-AF65-F5344CB8AC3E}">
        <p14:creationId xmlns:p14="http://schemas.microsoft.com/office/powerpoint/2010/main" val="1036764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1532A3-D3C5-4525-A31A-6EA460A08A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CAFA7855-97DE-4CF0-83A0-AD7CD89EDB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B09B48B-CFBA-428B-ADBF-FCFD9EACC0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821D51-3ACD-4C8C-BAEE-07FCB8E6F7B5}" type="datetimeFigureOut">
              <a:rPr lang="en-IN" smtClean="0"/>
              <a:t>31-08-2021</a:t>
            </a:fld>
            <a:endParaRPr lang="en-IN"/>
          </a:p>
        </p:txBody>
      </p:sp>
      <p:sp>
        <p:nvSpPr>
          <p:cNvPr id="5" name="Footer Placeholder 4">
            <a:extLst>
              <a:ext uri="{FF2B5EF4-FFF2-40B4-BE49-F238E27FC236}">
                <a16:creationId xmlns:a16="http://schemas.microsoft.com/office/drawing/2014/main" id="{CDC0C69E-B884-4163-A42F-C26095817A3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D44E4415-D304-4195-A356-047080EAAB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D229B9-715C-4E54-B717-5A4CEA6104CE}" type="slidenum">
              <a:rPr lang="en-IN" smtClean="0"/>
              <a:t>‹#›</a:t>
            </a:fld>
            <a:endParaRPr lang="en-IN"/>
          </a:p>
        </p:txBody>
      </p:sp>
    </p:spTree>
    <p:extLst>
      <p:ext uri="{BB962C8B-B14F-4D97-AF65-F5344CB8AC3E}">
        <p14:creationId xmlns:p14="http://schemas.microsoft.com/office/powerpoint/2010/main" val="397024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5062D0-CC90-4691-A5F1-8931BDAE1E8D}"/>
              </a:ext>
            </a:extLst>
          </p:cNvPr>
          <p:cNvSpPr>
            <a:spLocks noGrp="1"/>
          </p:cNvSpPr>
          <p:nvPr>
            <p:ph type="ctrTitle"/>
          </p:nvPr>
        </p:nvSpPr>
        <p:spPr/>
        <p:txBody>
          <a:bodyPr/>
          <a:lstStyle/>
          <a:p>
            <a:r>
              <a:rPr lang="en-US" dirty="0"/>
              <a:t>Module 2</a:t>
            </a:r>
            <a:endParaRPr lang="en-IN" dirty="0"/>
          </a:p>
        </p:txBody>
      </p:sp>
      <p:sp>
        <p:nvSpPr>
          <p:cNvPr id="3" name="Subtitle 2">
            <a:extLst>
              <a:ext uri="{FF2B5EF4-FFF2-40B4-BE49-F238E27FC236}">
                <a16:creationId xmlns:a16="http://schemas.microsoft.com/office/drawing/2014/main" id="{2C145A6A-B801-4E0A-A330-0C89B830BD78}"/>
              </a:ext>
            </a:extLst>
          </p:cNvPr>
          <p:cNvSpPr>
            <a:spLocks noGrp="1"/>
          </p:cNvSpPr>
          <p:nvPr>
            <p:ph type="subTitle" idx="1"/>
          </p:nvPr>
        </p:nvSpPr>
        <p:spPr/>
        <p:txBody>
          <a:bodyPr/>
          <a:lstStyle/>
          <a:p>
            <a:endParaRPr lang="en-IN"/>
          </a:p>
        </p:txBody>
      </p:sp>
    </p:spTree>
    <p:extLst>
      <p:ext uri="{BB962C8B-B14F-4D97-AF65-F5344CB8AC3E}">
        <p14:creationId xmlns:p14="http://schemas.microsoft.com/office/powerpoint/2010/main" val="2983526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65FAE-594A-499F-9907-3EE7DC85A8DF}"/>
              </a:ext>
            </a:extLst>
          </p:cNvPr>
          <p:cNvSpPr>
            <a:spLocks noGrp="1"/>
          </p:cNvSpPr>
          <p:nvPr>
            <p:ph type="title"/>
          </p:nvPr>
        </p:nvSpPr>
        <p:spPr/>
        <p:txBody>
          <a:bodyPr/>
          <a:lstStyle/>
          <a:p>
            <a:r>
              <a:rPr lang="en-US" dirty="0"/>
              <a:t>Government of India : Structure</a:t>
            </a:r>
            <a:endParaRPr lang="en-IN" dirty="0"/>
          </a:p>
        </p:txBody>
      </p:sp>
      <p:pic>
        <p:nvPicPr>
          <p:cNvPr id="4" name="Content Placeholder 3">
            <a:extLst>
              <a:ext uri="{FF2B5EF4-FFF2-40B4-BE49-F238E27FC236}">
                <a16:creationId xmlns:a16="http://schemas.microsoft.com/office/drawing/2014/main" id="{575CA2AA-5DD2-4000-808A-55EB0469A2CA}"/>
              </a:ext>
            </a:extLst>
          </p:cNvPr>
          <p:cNvPicPr>
            <a:picLocks noGrp="1" noChangeAspect="1"/>
          </p:cNvPicPr>
          <p:nvPr>
            <p:ph idx="1"/>
          </p:nvPr>
        </p:nvPicPr>
        <p:blipFill>
          <a:blip r:embed="rId2"/>
          <a:stretch>
            <a:fillRect/>
          </a:stretch>
        </p:blipFill>
        <p:spPr>
          <a:xfrm>
            <a:off x="3022067" y="1887910"/>
            <a:ext cx="6147866" cy="4604965"/>
          </a:xfrm>
          <a:prstGeom prst="rect">
            <a:avLst/>
          </a:prstGeom>
        </p:spPr>
      </p:pic>
    </p:spTree>
    <p:extLst>
      <p:ext uri="{BB962C8B-B14F-4D97-AF65-F5344CB8AC3E}">
        <p14:creationId xmlns:p14="http://schemas.microsoft.com/office/powerpoint/2010/main" val="3832404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3C9BD-F0DF-4F34-A981-D1F99AA793DE}"/>
              </a:ext>
            </a:extLst>
          </p:cNvPr>
          <p:cNvSpPr>
            <a:spLocks noGrp="1"/>
          </p:cNvSpPr>
          <p:nvPr>
            <p:ph type="title"/>
          </p:nvPr>
        </p:nvSpPr>
        <p:spPr/>
        <p:txBody>
          <a:bodyPr/>
          <a:lstStyle/>
          <a:p>
            <a:r>
              <a:rPr lang="en-US" dirty="0"/>
              <a:t>Constitutional Provisions for Labor</a:t>
            </a:r>
            <a:endParaRPr lang="en-IN" dirty="0"/>
          </a:p>
        </p:txBody>
      </p:sp>
      <p:sp>
        <p:nvSpPr>
          <p:cNvPr id="3" name="Content Placeholder 2">
            <a:extLst>
              <a:ext uri="{FF2B5EF4-FFF2-40B4-BE49-F238E27FC236}">
                <a16:creationId xmlns:a16="http://schemas.microsoft.com/office/drawing/2014/main" id="{ECD24532-2FA2-464F-BF6B-B321AF3A5C8C}"/>
              </a:ext>
            </a:extLst>
          </p:cNvPr>
          <p:cNvSpPr>
            <a:spLocks noGrp="1"/>
          </p:cNvSpPr>
          <p:nvPr>
            <p:ph idx="1"/>
          </p:nvPr>
        </p:nvSpPr>
        <p:spPr/>
        <p:txBody>
          <a:bodyPr>
            <a:normAutofit fontScale="92500" lnSpcReduction="20000"/>
          </a:bodyPr>
          <a:lstStyle/>
          <a:p>
            <a:pPr marL="0" indent="0">
              <a:buNone/>
            </a:pPr>
            <a:r>
              <a:rPr lang="en-US" dirty="0"/>
              <a:t>"Labour" related provisions under Constitution of India Part 3 ("Fundamental Rights") and Part 4 ("Directive Principles of State Policy") </a:t>
            </a:r>
          </a:p>
          <a:p>
            <a:pPr marL="0" indent="0">
              <a:buNone/>
            </a:pPr>
            <a:r>
              <a:rPr lang="en-US" dirty="0"/>
              <a:t>FUNDAMENTAL RIGHTS Right to Freedom </a:t>
            </a:r>
          </a:p>
          <a:p>
            <a:pPr marL="0" indent="0">
              <a:buNone/>
            </a:pPr>
            <a:r>
              <a:rPr lang="en-US" dirty="0"/>
              <a:t>Article 19: Protection of certain rights regarding freedom of speech, etc.- (1) All citizens shall have the right- (c) to form associations or unions; Right against Exploitation </a:t>
            </a:r>
          </a:p>
          <a:p>
            <a:pPr marL="0" indent="0">
              <a:buNone/>
            </a:pPr>
            <a:r>
              <a:rPr lang="en-US" dirty="0"/>
              <a:t>Article 23: Prohibition of traffic in human beings and forced </a:t>
            </a:r>
            <a:r>
              <a:rPr lang="en-US" dirty="0" err="1"/>
              <a:t>labour</a:t>
            </a:r>
            <a:r>
              <a:rPr lang="en-US" dirty="0"/>
              <a:t>.- (1) Traffic in human beings and </a:t>
            </a:r>
            <a:r>
              <a:rPr lang="en-US" dirty="0" err="1"/>
              <a:t>begar</a:t>
            </a:r>
            <a:r>
              <a:rPr lang="en-US" dirty="0"/>
              <a:t> and other similar forms of forced </a:t>
            </a:r>
            <a:r>
              <a:rPr lang="en-US" dirty="0" err="1"/>
              <a:t>labour</a:t>
            </a:r>
            <a:r>
              <a:rPr lang="en-US" dirty="0"/>
              <a:t> are prohibited and any contravention of this provision shall be an offence punishable in accordance with law. </a:t>
            </a:r>
          </a:p>
          <a:p>
            <a:pPr marL="0" indent="0">
              <a:buNone/>
            </a:pPr>
            <a:r>
              <a:rPr lang="en-US" dirty="0"/>
              <a:t>Article 24: Prohibition of employment of children in factories, etc.- No child below the age of fourteen years shall be employed to work in any factory or mine or engaged in any other hazardous employment. </a:t>
            </a:r>
            <a:endParaRPr lang="en-IN" dirty="0"/>
          </a:p>
        </p:txBody>
      </p:sp>
    </p:spTree>
    <p:extLst>
      <p:ext uri="{BB962C8B-B14F-4D97-AF65-F5344CB8AC3E}">
        <p14:creationId xmlns:p14="http://schemas.microsoft.com/office/powerpoint/2010/main" val="2738306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3EC18D-797E-4AF1-AE81-B8448D6C60B7}"/>
              </a:ext>
            </a:extLst>
          </p:cNvPr>
          <p:cNvSpPr>
            <a:spLocks noGrp="1"/>
          </p:cNvSpPr>
          <p:nvPr>
            <p:ph idx="1"/>
          </p:nvPr>
        </p:nvSpPr>
        <p:spPr>
          <a:xfrm>
            <a:off x="838200" y="130629"/>
            <a:ext cx="10515600" cy="6046334"/>
          </a:xfrm>
        </p:spPr>
        <p:txBody>
          <a:bodyPr>
            <a:normAutofit fontScale="70000" lnSpcReduction="20000"/>
          </a:bodyPr>
          <a:lstStyle/>
          <a:p>
            <a:pPr algn="just"/>
            <a:r>
              <a:rPr lang="en-US" dirty="0"/>
              <a:t>DIRECTIVE PRINCIPLES OF STATE POLICY </a:t>
            </a:r>
          </a:p>
          <a:p>
            <a:pPr algn="just"/>
            <a:r>
              <a:rPr lang="en-US" dirty="0"/>
              <a:t>Article 39: Certain principles of policy to be followed by the State.- The State shall, in particular, direct its policy towards securing- (a) that the citizens, men and women equally, have the right to an adequate means of livelihood; (d) that there is equal pay for equal work for both men and women; (e) that the health and strength of workers, men and women, and the tender age of children are not abused and that citizens are not forced by economic necessity to enter avocations unsuited to their age or strength; (f) that children are given opportunities and facilities to develop in a healthy manner and in conditions of freedom and dignity and that childhood and youth are protected against exploitation and against moral and material abandonment. </a:t>
            </a:r>
          </a:p>
          <a:p>
            <a:pPr algn="just"/>
            <a:r>
              <a:rPr lang="en-US" dirty="0"/>
              <a:t>Article 41: Right to work, to education and to public assistance in certain cases.- The State shall, within the limits of its economic capacity and development, make effective provision for securing the right to work, to education and to public assistance in cases of unemployment, old age, sickness and disablement, and in other cases of undeserved want. </a:t>
            </a:r>
          </a:p>
          <a:p>
            <a:pPr algn="just"/>
            <a:r>
              <a:rPr lang="en-US" dirty="0"/>
              <a:t>Article 42: Provision for just and humane conditions of work and maternity relief.- The State shall make provision for securing just and humane conditions of work and for maternity relief.</a:t>
            </a:r>
          </a:p>
          <a:p>
            <a:pPr algn="just"/>
            <a:r>
              <a:rPr lang="en-US" dirty="0"/>
              <a:t> Article 43: Living wage, etc., for workers.- The State shall </a:t>
            </a:r>
            <a:r>
              <a:rPr lang="en-US" dirty="0" err="1"/>
              <a:t>endeavour</a:t>
            </a:r>
            <a:r>
              <a:rPr lang="en-US" dirty="0"/>
              <a:t> to secure, by suitable legislation or economic organisation or in any other way, to all workers, agricultural, industrial or otherwise, work, a living wage, conditions of work ensuring a decent standard of life and full enjoyment of leisure and social and cultural opportunities and, in particular, the State shall </a:t>
            </a:r>
            <a:r>
              <a:rPr lang="en-US" dirty="0" err="1"/>
              <a:t>endeavour</a:t>
            </a:r>
            <a:r>
              <a:rPr lang="en-US" dirty="0"/>
              <a:t> to promote cottage industries on an individual or co-operative basis in rural areas.</a:t>
            </a:r>
          </a:p>
          <a:p>
            <a:pPr algn="just"/>
            <a:r>
              <a:rPr lang="en-US" dirty="0"/>
              <a:t> Article 43-A: Participation of workers in management of industries.- The State shall take steps, by suitable legislation or in any other way, to secure the participation of workers in the management of undertakings, establishments or other </a:t>
            </a:r>
            <a:r>
              <a:rPr lang="en-US" dirty="0" err="1"/>
              <a:t>organisations</a:t>
            </a:r>
            <a:r>
              <a:rPr lang="en-US" dirty="0"/>
              <a:t> engaged in any industry.</a:t>
            </a:r>
            <a:endParaRPr lang="en-IN" dirty="0"/>
          </a:p>
        </p:txBody>
      </p:sp>
    </p:spTree>
    <p:extLst>
      <p:ext uri="{BB962C8B-B14F-4D97-AF65-F5344CB8AC3E}">
        <p14:creationId xmlns:p14="http://schemas.microsoft.com/office/powerpoint/2010/main" val="3427119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BAC2E-E4F2-4D58-B4D5-1E12B787B1E9}"/>
              </a:ext>
            </a:extLst>
          </p:cNvPr>
          <p:cNvSpPr>
            <a:spLocks noGrp="1"/>
          </p:cNvSpPr>
          <p:nvPr>
            <p:ph type="title"/>
          </p:nvPr>
        </p:nvSpPr>
        <p:spPr/>
        <p:txBody>
          <a:bodyPr/>
          <a:lstStyle/>
          <a:p>
            <a:r>
              <a:rPr lang="en-US" dirty="0"/>
              <a:t>Structure of courts in India</a:t>
            </a:r>
            <a:endParaRPr lang="en-IN" dirty="0"/>
          </a:p>
        </p:txBody>
      </p:sp>
      <p:pic>
        <p:nvPicPr>
          <p:cNvPr id="1026" name="Picture 2" descr="Hierarchy of Courts and Justice System in India">
            <a:extLst>
              <a:ext uri="{FF2B5EF4-FFF2-40B4-BE49-F238E27FC236}">
                <a16:creationId xmlns:a16="http://schemas.microsoft.com/office/drawing/2014/main" id="{CB55FE01-2920-474C-BCB7-E3C5118E98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0515" y="1581944"/>
            <a:ext cx="5715000" cy="4838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6831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Labour Law In India: Need, Objectives, Principles, Classification">
            <a:extLst>
              <a:ext uri="{FF2B5EF4-FFF2-40B4-BE49-F238E27FC236}">
                <a16:creationId xmlns:a16="http://schemas.microsoft.com/office/drawing/2014/main" id="{0FE978ED-57A1-43CF-BC1B-29AFC44BA06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99658" y="1072632"/>
            <a:ext cx="6291942" cy="47127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06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D64D9-0D4F-4F6B-88F1-4A24D0DDDA7D}"/>
              </a:ext>
            </a:extLst>
          </p:cNvPr>
          <p:cNvSpPr>
            <a:spLocks noGrp="1"/>
          </p:cNvSpPr>
          <p:nvPr>
            <p:ph type="title"/>
          </p:nvPr>
        </p:nvSpPr>
        <p:spPr/>
        <p:txBody>
          <a:bodyPr/>
          <a:lstStyle/>
          <a:p>
            <a:r>
              <a:rPr lang="en-US" dirty="0"/>
              <a:t>Classification of Labour Legislations in India:-</a:t>
            </a:r>
            <a:endParaRPr lang="en-IN" dirty="0"/>
          </a:p>
        </p:txBody>
      </p:sp>
      <p:sp>
        <p:nvSpPr>
          <p:cNvPr id="3" name="Content Placeholder 2">
            <a:extLst>
              <a:ext uri="{FF2B5EF4-FFF2-40B4-BE49-F238E27FC236}">
                <a16:creationId xmlns:a16="http://schemas.microsoft.com/office/drawing/2014/main" id="{DD3E09A6-27AD-40AE-BADB-02386839894E}"/>
              </a:ext>
            </a:extLst>
          </p:cNvPr>
          <p:cNvSpPr>
            <a:spLocks noGrp="1"/>
          </p:cNvSpPr>
          <p:nvPr>
            <p:ph idx="1"/>
          </p:nvPr>
        </p:nvSpPr>
        <p:spPr/>
        <p:txBody>
          <a:bodyPr/>
          <a:lstStyle/>
          <a:p>
            <a:r>
              <a:rPr lang="en-US" dirty="0"/>
              <a:t>Labour Laws may be classified under the following 6 heads: </a:t>
            </a:r>
          </a:p>
          <a:p>
            <a:r>
              <a:rPr lang="en-US" dirty="0"/>
              <a:t>I. Regulative Laws/Laws related to Regulation of Industrial Relations such as: -</a:t>
            </a:r>
          </a:p>
          <a:p>
            <a:r>
              <a:rPr lang="en-US" dirty="0"/>
              <a:t>Trade Unions Act, 1926 - Industrial Disputes Act, 1947. </a:t>
            </a:r>
          </a:p>
          <a:p>
            <a:r>
              <a:rPr lang="en-US" dirty="0"/>
              <a:t>II. Wage-related Laws/Laws governing wages such as: -Minimum Wages Act, 1948 -Payment of Bonus Act, 1965. -The Equal Remuneration Act, 1976 </a:t>
            </a:r>
          </a:p>
          <a:p>
            <a:r>
              <a:rPr lang="en-US" dirty="0"/>
              <a:t>III. Protective laws/Laws related to Working Hours, Conditions of Service and Employment such as: - Factories Act, 1948.</a:t>
            </a:r>
            <a:endParaRPr lang="en-IN" dirty="0"/>
          </a:p>
        </p:txBody>
      </p:sp>
    </p:spTree>
    <p:extLst>
      <p:ext uri="{BB962C8B-B14F-4D97-AF65-F5344CB8AC3E}">
        <p14:creationId xmlns:p14="http://schemas.microsoft.com/office/powerpoint/2010/main" val="20485011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FB1AC-3F1C-4AEB-9013-9D288BD17A55}"/>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E21803B-34D0-479C-87A8-9547209D8DD1}"/>
              </a:ext>
            </a:extLst>
          </p:cNvPr>
          <p:cNvSpPr>
            <a:spLocks noGrp="1"/>
          </p:cNvSpPr>
          <p:nvPr>
            <p:ph idx="1"/>
          </p:nvPr>
        </p:nvSpPr>
        <p:spPr/>
        <p:txBody>
          <a:bodyPr/>
          <a:lstStyle/>
          <a:p>
            <a:r>
              <a:rPr lang="en-US" dirty="0"/>
              <a:t>IV. Welfare laws/Laws related to Deprived and Disadvantaged Sections of the Society such as: - Child Labour (Prohibition &amp; Regulation) Act, 1986. </a:t>
            </a:r>
          </a:p>
          <a:p>
            <a:r>
              <a:rPr lang="en-US" dirty="0"/>
              <a:t>V. Laws related to Social Security such as: - Employees’ Compensation Act, 1923. - Employees’ State Insurance Act, 1948. - Employees’ Provident Fund &amp; Miscellaneous Provisions Act, 1952. - Payment of Gratuity Act, 1972. - Maternity Benefit Act, 1961. </a:t>
            </a:r>
          </a:p>
          <a:p>
            <a:r>
              <a:rPr lang="en-US" dirty="0"/>
              <a:t>VI. Miscellaneous Labour laws such as; - Child Labour (prohibition and Regulation )Act,1986. - Apprentices Act ,1961.</a:t>
            </a:r>
            <a:endParaRPr lang="en-IN" dirty="0"/>
          </a:p>
        </p:txBody>
      </p:sp>
    </p:spTree>
    <p:extLst>
      <p:ext uri="{BB962C8B-B14F-4D97-AF65-F5344CB8AC3E}">
        <p14:creationId xmlns:p14="http://schemas.microsoft.com/office/powerpoint/2010/main" val="31216346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769</Words>
  <Application>Microsoft Office PowerPoint</Application>
  <PresentationFormat>Widescreen</PresentationFormat>
  <Paragraphs>24</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Module 2</vt:lpstr>
      <vt:lpstr>Government of India : Structure</vt:lpstr>
      <vt:lpstr>Constitutional Provisions for Labor</vt:lpstr>
      <vt:lpstr>PowerPoint Presentation</vt:lpstr>
      <vt:lpstr>Structure of courts in India</vt:lpstr>
      <vt:lpstr>PowerPoint Presentation</vt:lpstr>
      <vt:lpstr>Classification of Labour Legislations in India:-</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2</dc:title>
  <dc:creator>Shweta Lalwani</dc:creator>
  <cp:lastModifiedBy>Shweta Lalwani</cp:lastModifiedBy>
  <cp:revision>6</cp:revision>
  <dcterms:created xsi:type="dcterms:W3CDTF">2021-08-31T06:35:51Z</dcterms:created>
  <dcterms:modified xsi:type="dcterms:W3CDTF">2021-08-31T06:50:26Z</dcterms:modified>
</cp:coreProperties>
</file>